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8"/>
  </p:notesMasterIdLst>
  <p:sldIdLst>
    <p:sldId id="258" r:id="rId5"/>
    <p:sldId id="1156" r:id="rId6"/>
    <p:sldId id="1155" r:id="rId7"/>
    <p:sldId id="1157" r:id="rId8"/>
    <p:sldId id="1162" r:id="rId9"/>
    <p:sldId id="1158" r:id="rId10"/>
    <p:sldId id="1164" r:id="rId11"/>
    <p:sldId id="1165" r:id="rId12"/>
    <p:sldId id="1166" r:id="rId13"/>
    <p:sldId id="1167" r:id="rId14"/>
    <p:sldId id="1168" r:id="rId15"/>
    <p:sldId id="1169" r:id="rId16"/>
    <p:sldId id="115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66"/>
    <a:srgbClr val="E3E3E3"/>
    <a:srgbClr val="BE1A20"/>
    <a:srgbClr val="E0E0E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2128" autoAdjust="0"/>
  </p:normalViewPr>
  <p:slideViewPr>
    <p:cSldViewPr snapToGrid="0">
      <p:cViewPr varScale="1">
        <p:scale>
          <a:sx n="103" d="100"/>
          <a:sy n="103" d="100"/>
        </p:scale>
        <p:origin x="178" y="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朝海敏昭" userId="69277e26-b602-475f-9519-bd92d72f0113" providerId="ADAL" clId="{323429CA-8404-4C39-B45A-781CA391ABFE}"/>
    <pc:docChg chg="undo custSel addSld delSld modSld sldOrd modMainMaster">
      <pc:chgData name="朝海敏昭" userId="69277e26-b602-475f-9519-bd92d72f0113" providerId="ADAL" clId="{323429CA-8404-4C39-B45A-781CA391ABFE}" dt="2022-09-16T03:43:57.297" v="4461" actId="6549"/>
      <pc:docMkLst>
        <pc:docMk/>
      </pc:docMkLst>
      <pc:sldChg chg="add del">
        <pc:chgData name="朝海敏昭" userId="69277e26-b602-475f-9519-bd92d72f0113" providerId="ADAL" clId="{323429CA-8404-4C39-B45A-781CA391ABFE}" dt="2022-09-15T10:07:51.861" v="156" actId="47"/>
        <pc:sldMkLst>
          <pc:docMk/>
          <pc:sldMk cId="1667558635" sldId="256"/>
        </pc:sldMkLst>
      </pc:sldChg>
      <pc:sldChg chg="add del">
        <pc:chgData name="朝海敏昭" userId="69277e26-b602-475f-9519-bd92d72f0113" providerId="ADAL" clId="{323429CA-8404-4C39-B45A-781CA391ABFE}" dt="2022-09-16T03:08:42.283" v="3316" actId="47"/>
        <pc:sldMkLst>
          <pc:docMk/>
          <pc:sldMk cId="1719006729" sldId="257"/>
        </pc:sldMkLst>
      </pc:sldChg>
      <pc:sldChg chg="del">
        <pc:chgData name="朝海敏昭" userId="69277e26-b602-475f-9519-bd92d72f0113" providerId="ADAL" clId="{323429CA-8404-4C39-B45A-781CA391ABFE}" dt="2022-09-15T10:01:15.117" v="11" actId="2696"/>
        <pc:sldMkLst>
          <pc:docMk/>
          <pc:sldMk cId="4001673440" sldId="257"/>
        </pc:sldMkLst>
      </pc:sldChg>
      <pc:sldChg chg="addSp delSp modSp mod modNotesTx">
        <pc:chgData name="朝海敏昭" userId="69277e26-b602-475f-9519-bd92d72f0113" providerId="ADAL" clId="{323429CA-8404-4C39-B45A-781CA391ABFE}" dt="2022-09-16T03:19:35.738" v="3351" actId="20577"/>
        <pc:sldMkLst>
          <pc:docMk/>
          <pc:sldMk cId="263268745" sldId="258"/>
        </pc:sldMkLst>
        <pc:spChg chg="del">
          <ac:chgData name="朝海敏昭" userId="69277e26-b602-475f-9519-bd92d72f0113" providerId="ADAL" clId="{323429CA-8404-4C39-B45A-781CA391ABFE}" dt="2022-09-15T09:59:36.382" v="3" actId="478"/>
          <ac:spMkLst>
            <pc:docMk/>
            <pc:sldMk cId="263268745" sldId="258"/>
            <ac:spMk id="4" creationId="{E3A4B356-3261-4D67-9944-7B48B568DE81}"/>
          </ac:spMkLst>
        </pc:spChg>
        <pc:spChg chg="add del mod">
          <ac:chgData name="朝海敏昭" userId="69277e26-b602-475f-9519-bd92d72f0113" providerId="ADAL" clId="{323429CA-8404-4C39-B45A-781CA391ABFE}" dt="2022-09-15T09:59:49.260" v="5"/>
          <ac:spMkLst>
            <pc:docMk/>
            <pc:sldMk cId="263268745" sldId="258"/>
            <ac:spMk id="5" creationId="{541B6DAD-3AE9-4BB7-9D75-5C9D0765A737}"/>
          </ac:spMkLst>
        </pc:spChg>
        <pc:spChg chg="del">
          <ac:chgData name="朝海敏昭" userId="69277e26-b602-475f-9519-bd92d72f0113" providerId="ADAL" clId="{323429CA-8404-4C39-B45A-781CA391ABFE}" dt="2022-09-15T09:59:36.382" v="3" actId="478"/>
          <ac:spMkLst>
            <pc:docMk/>
            <pc:sldMk cId="263268745" sldId="258"/>
            <ac:spMk id="6" creationId="{6985963F-18BF-42BB-971E-2DD73177B7B3}"/>
          </ac:spMkLst>
        </pc:spChg>
        <pc:spChg chg="add del mod">
          <ac:chgData name="朝海敏昭" userId="69277e26-b602-475f-9519-bd92d72f0113" providerId="ADAL" clId="{323429CA-8404-4C39-B45A-781CA391ABFE}" dt="2022-09-15T09:59:49.260" v="5"/>
          <ac:spMkLst>
            <pc:docMk/>
            <pc:sldMk cId="263268745" sldId="258"/>
            <ac:spMk id="7" creationId="{E55614D2-2D61-4776-B2D1-9AEF3A5F315A}"/>
          </ac:spMkLst>
        </pc:spChg>
        <pc:spChg chg="add mod">
          <ac:chgData name="朝海敏昭" userId="69277e26-b602-475f-9519-bd92d72f0113" providerId="ADAL" clId="{323429CA-8404-4C39-B45A-781CA391ABFE}" dt="2022-09-15T10:08:25.808" v="157" actId="14100"/>
          <ac:spMkLst>
            <pc:docMk/>
            <pc:sldMk cId="263268745" sldId="258"/>
            <ac:spMk id="8" creationId="{18C416E9-B247-44CA-8BAC-AD5CEA599797}"/>
          </ac:spMkLst>
        </pc:spChg>
        <pc:spChg chg="add mod">
          <ac:chgData name="朝海敏昭" userId="69277e26-b602-475f-9519-bd92d72f0113" providerId="ADAL" clId="{323429CA-8404-4C39-B45A-781CA391ABFE}" dt="2022-09-15T10:17:31.758" v="265" actId="113"/>
          <ac:spMkLst>
            <pc:docMk/>
            <pc:sldMk cId="263268745" sldId="258"/>
            <ac:spMk id="9" creationId="{758F1959-C640-43C6-A52E-97F46BC5862C}"/>
          </ac:spMkLst>
        </pc:spChg>
      </pc:sldChg>
      <pc:sldChg chg="add del">
        <pc:chgData name="朝海敏昭" userId="69277e26-b602-475f-9519-bd92d72f0113" providerId="ADAL" clId="{323429CA-8404-4C39-B45A-781CA391ABFE}" dt="2022-09-15T12:01:54.305" v="490" actId="47"/>
        <pc:sldMkLst>
          <pc:docMk/>
          <pc:sldMk cId="2245994973" sldId="383"/>
        </pc:sldMkLst>
      </pc:sldChg>
      <pc:sldChg chg="addSp modSp add del mod">
        <pc:chgData name="朝海敏昭" userId="69277e26-b602-475f-9519-bd92d72f0113" providerId="ADAL" clId="{323429CA-8404-4C39-B45A-781CA391ABFE}" dt="2022-09-16T03:06:21.819" v="3186" actId="47"/>
        <pc:sldMkLst>
          <pc:docMk/>
          <pc:sldMk cId="109866528" sldId="386"/>
        </pc:sldMkLst>
        <pc:spChg chg="add mod">
          <ac:chgData name="朝海敏昭" userId="69277e26-b602-475f-9519-bd92d72f0113" providerId="ADAL" clId="{323429CA-8404-4C39-B45A-781CA391ABFE}" dt="2022-09-16T01:03:18.950" v="1169" actId="21"/>
          <ac:spMkLst>
            <pc:docMk/>
            <pc:sldMk cId="109866528" sldId="386"/>
            <ac:spMk id="5" creationId="{564EBB79-E2B3-40EE-8342-006085E8D825}"/>
          </ac:spMkLst>
        </pc:spChg>
      </pc:sldChg>
      <pc:sldChg chg="add del">
        <pc:chgData name="朝海敏昭" userId="69277e26-b602-475f-9519-bd92d72f0113" providerId="ADAL" clId="{323429CA-8404-4C39-B45A-781CA391ABFE}" dt="2022-09-16T03:08:42.283" v="3316" actId="47"/>
        <pc:sldMkLst>
          <pc:docMk/>
          <pc:sldMk cId="194536993" sldId="387"/>
        </pc:sldMkLst>
      </pc:sldChg>
      <pc:sldChg chg="add del ord modNotesTx">
        <pc:chgData name="朝海敏昭" userId="69277e26-b602-475f-9519-bd92d72f0113" providerId="ADAL" clId="{323429CA-8404-4C39-B45A-781CA391ABFE}" dt="2022-09-16T03:06:31.825" v="3190" actId="47"/>
        <pc:sldMkLst>
          <pc:docMk/>
          <pc:sldMk cId="1953736623" sldId="388"/>
        </pc:sldMkLst>
      </pc:sldChg>
      <pc:sldChg chg="add del">
        <pc:chgData name="朝海敏昭" userId="69277e26-b602-475f-9519-bd92d72f0113" providerId="ADAL" clId="{323429CA-8404-4C39-B45A-781CA391ABFE}" dt="2022-09-16T03:08:42.283" v="3316" actId="47"/>
        <pc:sldMkLst>
          <pc:docMk/>
          <pc:sldMk cId="2366359869" sldId="392"/>
        </pc:sldMkLst>
      </pc:sldChg>
      <pc:sldChg chg="addSp delSp modSp add del mod">
        <pc:chgData name="朝海敏昭" userId="69277e26-b602-475f-9519-bd92d72f0113" providerId="ADAL" clId="{323429CA-8404-4C39-B45A-781CA391ABFE}" dt="2022-09-15T10:14:10.526" v="222" actId="47"/>
        <pc:sldMkLst>
          <pc:docMk/>
          <pc:sldMk cId="1332592943" sldId="393"/>
        </pc:sldMkLst>
        <pc:spChg chg="del">
          <ac:chgData name="朝海敏昭" userId="69277e26-b602-475f-9519-bd92d72f0113" providerId="ADAL" clId="{323429CA-8404-4C39-B45A-781CA391ABFE}" dt="2022-09-15T10:09:33.220" v="160" actId="478"/>
          <ac:spMkLst>
            <pc:docMk/>
            <pc:sldMk cId="1332592943" sldId="393"/>
            <ac:spMk id="2" creationId="{00000000-0000-0000-0000-000000000000}"/>
          </ac:spMkLst>
        </pc:spChg>
        <pc:spChg chg="add del mod">
          <ac:chgData name="朝海敏昭" userId="69277e26-b602-475f-9519-bd92d72f0113" providerId="ADAL" clId="{323429CA-8404-4C39-B45A-781CA391ABFE}" dt="2022-09-15T10:09:36.984" v="161" actId="478"/>
          <ac:spMkLst>
            <pc:docMk/>
            <pc:sldMk cId="1332592943" sldId="393"/>
            <ac:spMk id="4" creationId="{35B0E506-ADB0-4859-9F50-F32267F90D0C}"/>
          </ac:spMkLst>
        </pc:spChg>
        <pc:spChg chg="add mod">
          <ac:chgData name="朝海敏昭" userId="69277e26-b602-475f-9519-bd92d72f0113" providerId="ADAL" clId="{323429CA-8404-4C39-B45A-781CA391ABFE}" dt="2022-09-15T10:09:37.247" v="162"/>
          <ac:spMkLst>
            <pc:docMk/>
            <pc:sldMk cId="1332592943" sldId="393"/>
            <ac:spMk id="6" creationId="{2F2F849C-92A4-41AA-BADB-DCE2DA31DF38}"/>
          </ac:spMkLst>
        </pc:spChg>
      </pc:sldChg>
      <pc:sldChg chg="add del">
        <pc:chgData name="朝海敏昭" userId="69277e26-b602-475f-9519-bd92d72f0113" providerId="ADAL" clId="{323429CA-8404-4C39-B45A-781CA391ABFE}" dt="2022-09-15T10:00:40.654" v="8"/>
        <pc:sldMkLst>
          <pc:docMk/>
          <pc:sldMk cId="565629816" sldId="394"/>
        </pc:sldMkLst>
      </pc:sldChg>
      <pc:sldChg chg="add del">
        <pc:chgData name="朝海敏昭" userId="69277e26-b602-475f-9519-bd92d72f0113" providerId="ADAL" clId="{323429CA-8404-4C39-B45A-781CA391ABFE}" dt="2022-09-16T03:08:42.283" v="3316" actId="47"/>
        <pc:sldMkLst>
          <pc:docMk/>
          <pc:sldMk cId="2010736024" sldId="394"/>
        </pc:sldMkLst>
      </pc:sldChg>
      <pc:sldChg chg="add del">
        <pc:chgData name="朝海敏昭" userId="69277e26-b602-475f-9519-bd92d72f0113" providerId="ADAL" clId="{323429CA-8404-4C39-B45A-781CA391ABFE}" dt="2022-09-15T12:02:27.921" v="502" actId="47"/>
        <pc:sldMkLst>
          <pc:docMk/>
          <pc:sldMk cId="2019167444" sldId="395"/>
        </pc:sldMkLst>
      </pc:sldChg>
      <pc:sldChg chg="add del">
        <pc:chgData name="朝海敏昭" userId="69277e26-b602-475f-9519-bd92d72f0113" providerId="ADAL" clId="{323429CA-8404-4C39-B45A-781CA391ABFE}" dt="2022-09-16T01:01:54.716" v="1143" actId="47"/>
        <pc:sldMkLst>
          <pc:docMk/>
          <pc:sldMk cId="3258267940" sldId="396"/>
        </pc:sldMkLst>
      </pc:sldChg>
      <pc:sldChg chg="add del">
        <pc:chgData name="朝海敏昭" userId="69277e26-b602-475f-9519-bd92d72f0113" providerId="ADAL" clId="{323429CA-8404-4C39-B45A-781CA391ABFE}" dt="2022-09-15T10:14:24.026" v="224" actId="47"/>
        <pc:sldMkLst>
          <pc:docMk/>
          <pc:sldMk cId="2278144789" sldId="398"/>
        </pc:sldMkLst>
      </pc:sldChg>
      <pc:sldChg chg="add del">
        <pc:chgData name="朝海敏昭" userId="69277e26-b602-475f-9519-bd92d72f0113" providerId="ADAL" clId="{323429CA-8404-4C39-B45A-781CA391ABFE}" dt="2022-09-15T12:03:06.233" v="517" actId="47"/>
        <pc:sldMkLst>
          <pc:docMk/>
          <pc:sldMk cId="175024988" sldId="399"/>
        </pc:sldMkLst>
      </pc:sldChg>
      <pc:sldChg chg="add del">
        <pc:chgData name="朝海敏昭" userId="69277e26-b602-475f-9519-bd92d72f0113" providerId="ADAL" clId="{323429CA-8404-4C39-B45A-781CA391ABFE}" dt="2022-09-16T03:08:42.283" v="3316" actId="47"/>
        <pc:sldMkLst>
          <pc:docMk/>
          <pc:sldMk cId="4047983477" sldId="400"/>
        </pc:sldMkLst>
      </pc:sldChg>
      <pc:sldChg chg="add del">
        <pc:chgData name="朝海敏昭" userId="69277e26-b602-475f-9519-bd92d72f0113" providerId="ADAL" clId="{323429CA-8404-4C39-B45A-781CA391ABFE}" dt="2022-09-15T10:14:45.240" v="225" actId="2696"/>
        <pc:sldMkLst>
          <pc:docMk/>
          <pc:sldMk cId="256834484" sldId="410"/>
        </pc:sldMkLst>
      </pc:sldChg>
      <pc:sldChg chg="add del">
        <pc:chgData name="朝海敏昭" userId="69277e26-b602-475f-9519-bd92d72f0113" providerId="ADAL" clId="{323429CA-8404-4C39-B45A-781CA391ABFE}" dt="2022-09-15T12:02:48.327" v="510" actId="47"/>
        <pc:sldMkLst>
          <pc:docMk/>
          <pc:sldMk cId="4069820902" sldId="410"/>
        </pc:sldMkLst>
      </pc:sldChg>
      <pc:sldChg chg="add del">
        <pc:chgData name="朝海敏昭" userId="69277e26-b602-475f-9519-bd92d72f0113" providerId="ADAL" clId="{323429CA-8404-4C39-B45A-781CA391ABFE}" dt="2022-09-15T12:02:47.166" v="507" actId="47"/>
        <pc:sldMkLst>
          <pc:docMk/>
          <pc:sldMk cId="946125184" sldId="413"/>
        </pc:sldMkLst>
      </pc:sldChg>
      <pc:sldChg chg="add del">
        <pc:chgData name="朝海敏昭" userId="69277e26-b602-475f-9519-bd92d72f0113" providerId="ADAL" clId="{323429CA-8404-4C39-B45A-781CA391ABFE}" dt="2022-09-15T10:14:45.240" v="225" actId="2696"/>
        <pc:sldMkLst>
          <pc:docMk/>
          <pc:sldMk cId="3653329808" sldId="413"/>
        </pc:sldMkLst>
      </pc:sldChg>
      <pc:sldChg chg="add del">
        <pc:chgData name="朝海敏昭" userId="69277e26-b602-475f-9519-bd92d72f0113" providerId="ADAL" clId="{323429CA-8404-4C39-B45A-781CA391ABFE}" dt="2022-09-15T12:02:47.391" v="508" actId="47"/>
        <pc:sldMkLst>
          <pc:docMk/>
          <pc:sldMk cId="297883947" sldId="414"/>
        </pc:sldMkLst>
      </pc:sldChg>
      <pc:sldChg chg="add del">
        <pc:chgData name="朝海敏昭" userId="69277e26-b602-475f-9519-bd92d72f0113" providerId="ADAL" clId="{323429CA-8404-4C39-B45A-781CA391ABFE}" dt="2022-09-15T10:14:45.240" v="225" actId="2696"/>
        <pc:sldMkLst>
          <pc:docMk/>
          <pc:sldMk cId="4119929186" sldId="414"/>
        </pc:sldMkLst>
      </pc:sldChg>
      <pc:sldChg chg="add del">
        <pc:chgData name="朝海敏昭" userId="69277e26-b602-475f-9519-bd92d72f0113" providerId="ADAL" clId="{323429CA-8404-4C39-B45A-781CA391ABFE}" dt="2022-09-15T12:02:47.597" v="509" actId="47"/>
        <pc:sldMkLst>
          <pc:docMk/>
          <pc:sldMk cId="326134734" sldId="415"/>
        </pc:sldMkLst>
      </pc:sldChg>
      <pc:sldChg chg="add del">
        <pc:chgData name="朝海敏昭" userId="69277e26-b602-475f-9519-bd92d72f0113" providerId="ADAL" clId="{323429CA-8404-4C39-B45A-781CA391ABFE}" dt="2022-09-15T10:14:45.240" v="225" actId="2696"/>
        <pc:sldMkLst>
          <pc:docMk/>
          <pc:sldMk cId="3959674292" sldId="415"/>
        </pc:sldMkLst>
      </pc:sldChg>
      <pc:sldChg chg="add del">
        <pc:chgData name="朝海敏昭" userId="69277e26-b602-475f-9519-bd92d72f0113" providerId="ADAL" clId="{323429CA-8404-4C39-B45A-781CA391ABFE}" dt="2022-09-15T10:14:45.240" v="225" actId="2696"/>
        <pc:sldMkLst>
          <pc:docMk/>
          <pc:sldMk cId="2563034501" sldId="416"/>
        </pc:sldMkLst>
      </pc:sldChg>
      <pc:sldChg chg="add del">
        <pc:chgData name="朝海敏昭" userId="69277e26-b602-475f-9519-bd92d72f0113" providerId="ADAL" clId="{323429CA-8404-4C39-B45A-781CA391ABFE}" dt="2022-09-15T12:02:48.544" v="511" actId="47"/>
        <pc:sldMkLst>
          <pc:docMk/>
          <pc:sldMk cId="3219330872" sldId="416"/>
        </pc:sldMkLst>
      </pc:sldChg>
      <pc:sldChg chg="add del">
        <pc:chgData name="朝海敏昭" userId="69277e26-b602-475f-9519-bd92d72f0113" providerId="ADAL" clId="{323429CA-8404-4C39-B45A-781CA391ABFE}" dt="2022-09-15T10:14:45.240" v="225" actId="2696"/>
        <pc:sldMkLst>
          <pc:docMk/>
          <pc:sldMk cId="1437053645" sldId="417"/>
        </pc:sldMkLst>
      </pc:sldChg>
      <pc:sldChg chg="add del">
        <pc:chgData name="朝海敏昭" userId="69277e26-b602-475f-9519-bd92d72f0113" providerId="ADAL" clId="{323429CA-8404-4C39-B45A-781CA391ABFE}" dt="2022-09-15T12:02:49.159" v="512" actId="47"/>
        <pc:sldMkLst>
          <pc:docMk/>
          <pc:sldMk cId="1444325944" sldId="417"/>
        </pc:sldMkLst>
      </pc:sldChg>
      <pc:sldChg chg="add del">
        <pc:chgData name="朝海敏昭" userId="69277e26-b602-475f-9519-bd92d72f0113" providerId="ADAL" clId="{323429CA-8404-4C39-B45A-781CA391ABFE}" dt="2022-09-15T10:14:45.240" v="225" actId="2696"/>
        <pc:sldMkLst>
          <pc:docMk/>
          <pc:sldMk cId="210204260" sldId="418"/>
        </pc:sldMkLst>
      </pc:sldChg>
      <pc:sldChg chg="add del">
        <pc:chgData name="朝海敏昭" userId="69277e26-b602-475f-9519-bd92d72f0113" providerId="ADAL" clId="{323429CA-8404-4C39-B45A-781CA391ABFE}" dt="2022-09-15T12:02:49.392" v="513" actId="47"/>
        <pc:sldMkLst>
          <pc:docMk/>
          <pc:sldMk cId="1328532865" sldId="418"/>
        </pc:sldMkLst>
      </pc:sldChg>
      <pc:sldChg chg="add del">
        <pc:chgData name="朝海敏昭" userId="69277e26-b602-475f-9519-bd92d72f0113" providerId="ADAL" clId="{323429CA-8404-4C39-B45A-781CA391ABFE}" dt="2022-09-15T10:14:45.240" v="225" actId="2696"/>
        <pc:sldMkLst>
          <pc:docMk/>
          <pc:sldMk cId="189567310" sldId="419"/>
        </pc:sldMkLst>
      </pc:sldChg>
      <pc:sldChg chg="add del">
        <pc:chgData name="朝海敏昭" userId="69277e26-b602-475f-9519-bd92d72f0113" providerId="ADAL" clId="{323429CA-8404-4C39-B45A-781CA391ABFE}" dt="2022-09-15T12:02:50.113" v="514" actId="47"/>
        <pc:sldMkLst>
          <pc:docMk/>
          <pc:sldMk cId="2974812138" sldId="419"/>
        </pc:sldMkLst>
      </pc:sldChg>
      <pc:sldChg chg="add del">
        <pc:chgData name="朝海敏昭" userId="69277e26-b602-475f-9519-bd92d72f0113" providerId="ADAL" clId="{323429CA-8404-4C39-B45A-781CA391ABFE}" dt="2022-09-15T12:02:50.798" v="515" actId="47"/>
        <pc:sldMkLst>
          <pc:docMk/>
          <pc:sldMk cId="574255116" sldId="420"/>
        </pc:sldMkLst>
      </pc:sldChg>
      <pc:sldChg chg="add del">
        <pc:chgData name="朝海敏昭" userId="69277e26-b602-475f-9519-bd92d72f0113" providerId="ADAL" clId="{323429CA-8404-4C39-B45A-781CA391ABFE}" dt="2022-09-15T10:14:45.240" v="225" actId="2696"/>
        <pc:sldMkLst>
          <pc:docMk/>
          <pc:sldMk cId="3802067235" sldId="420"/>
        </pc:sldMkLst>
      </pc:sldChg>
      <pc:sldChg chg="add del">
        <pc:chgData name="朝海敏昭" userId="69277e26-b602-475f-9519-bd92d72f0113" providerId="ADAL" clId="{323429CA-8404-4C39-B45A-781CA391ABFE}" dt="2022-09-15T12:02:51.043" v="516" actId="47"/>
        <pc:sldMkLst>
          <pc:docMk/>
          <pc:sldMk cId="637138706" sldId="421"/>
        </pc:sldMkLst>
      </pc:sldChg>
      <pc:sldChg chg="add del">
        <pc:chgData name="朝海敏昭" userId="69277e26-b602-475f-9519-bd92d72f0113" providerId="ADAL" clId="{323429CA-8404-4C39-B45A-781CA391ABFE}" dt="2022-09-15T10:14:45.240" v="225" actId="2696"/>
        <pc:sldMkLst>
          <pc:docMk/>
          <pc:sldMk cId="1437492980" sldId="421"/>
        </pc:sldMkLst>
      </pc:sldChg>
      <pc:sldChg chg="add del">
        <pc:chgData name="朝海敏昭" userId="69277e26-b602-475f-9519-bd92d72f0113" providerId="ADAL" clId="{323429CA-8404-4C39-B45A-781CA391ABFE}" dt="2022-09-16T03:08:36.713" v="3315" actId="47"/>
        <pc:sldMkLst>
          <pc:docMk/>
          <pc:sldMk cId="1953844568" sldId="422"/>
        </pc:sldMkLst>
      </pc:sldChg>
      <pc:sldChg chg="add del">
        <pc:chgData name="朝海敏昭" userId="69277e26-b602-475f-9519-bd92d72f0113" providerId="ADAL" clId="{323429CA-8404-4C39-B45A-781CA391ABFE}" dt="2022-09-15T10:14:45.240" v="225" actId="2696"/>
        <pc:sldMkLst>
          <pc:docMk/>
          <pc:sldMk cId="3568848381" sldId="422"/>
        </pc:sldMkLst>
      </pc:sldChg>
      <pc:sldChg chg="del">
        <pc:chgData name="朝海敏昭" userId="69277e26-b602-475f-9519-bd92d72f0113" providerId="ADAL" clId="{323429CA-8404-4C39-B45A-781CA391ABFE}" dt="2022-09-15T10:01:15.117" v="11" actId="2696"/>
        <pc:sldMkLst>
          <pc:docMk/>
          <pc:sldMk cId="1135788178" sldId="1108"/>
        </pc:sldMkLst>
      </pc:sldChg>
      <pc:sldChg chg="add del">
        <pc:chgData name="朝海敏昭" userId="69277e26-b602-475f-9519-bd92d72f0113" providerId="ADAL" clId="{323429CA-8404-4C39-B45A-781CA391ABFE}" dt="2022-09-16T03:08:42.283" v="3316" actId="47"/>
        <pc:sldMkLst>
          <pc:docMk/>
          <pc:sldMk cId="1195750326" sldId="1108"/>
        </pc:sldMkLst>
      </pc:sldChg>
      <pc:sldChg chg="del">
        <pc:chgData name="朝海敏昭" userId="69277e26-b602-475f-9519-bd92d72f0113" providerId="ADAL" clId="{323429CA-8404-4C39-B45A-781CA391ABFE}" dt="2022-09-15T10:01:15.117" v="11" actId="2696"/>
        <pc:sldMkLst>
          <pc:docMk/>
          <pc:sldMk cId="473724512" sldId="1127"/>
        </pc:sldMkLst>
      </pc:sldChg>
      <pc:sldChg chg="add del">
        <pc:chgData name="朝海敏昭" userId="69277e26-b602-475f-9519-bd92d72f0113" providerId="ADAL" clId="{323429CA-8404-4C39-B45A-781CA391ABFE}" dt="2022-09-16T03:08:42.283" v="3316" actId="47"/>
        <pc:sldMkLst>
          <pc:docMk/>
          <pc:sldMk cId="3935559082" sldId="1127"/>
        </pc:sldMkLst>
      </pc:sldChg>
      <pc:sldChg chg="del">
        <pc:chgData name="朝海敏昭" userId="69277e26-b602-475f-9519-bd92d72f0113" providerId="ADAL" clId="{323429CA-8404-4C39-B45A-781CA391ABFE}" dt="2022-09-15T10:01:15.117" v="11" actId="2696"/>
        <pc:sldMkLst>
          <pc:docMk/>
          <pc:sldMk cId="363927778" sldId="1128"/>
        </pc:sldMkLst>
      </pc:sldChg>
      <pc:sldChg chg="add del">
        <pc:chgData name="朝海敏昭" userId="69277e26-b602-475f-9519-bd92d72f0113" providerId="ADAL" clId="{323429CA-8404-4C39-B45A-781CA391ABFE}" dt="2022-09-16T03:08:42.283" v="3316" actId="47"/>
        <pc:sldMkLst>
          <pc:docMk/>
          <pc:sldMk cId="1327869939" sldId="1128"/>
        </pc:sldMkLst>
      </pc:sldChg>
      <pc:sldChg chg="add del">
        <pc:chgData name="朝海敏昭" userId="69277e26-b602-475f-9519-bd92d72f0113" providerId="ADAL" clId="{323429CA-8404-4C39-B45A-781CA391ABFE}" dt="2022-09-16T03:08:42.283" v="3316" actId="47"/>
        <pc:sldMkLst>
          <pc:docMk/>
          <pc:sldMk cId="1941196342" sldId="1129"/>
        </pc:sldMkLst>
      </pc:sldChg>
      <pc:sldChg chg="del">
        <pc:chgData name="朝海敏昭" userId="69277e26-b602-475f-9519-bd92d72f0113" providerId="ADAL" clId="{323429CA-8404-4C39-B45A-781CA391ABFE}" dt="2022-09-15T10:01:15.117" v="11" actId="2696"/>
        <pc:sldMkLst>
          <pc:docMk/>
          <pc:sldMk cId="2634278117" sldId="1129"/>
        </pc:sldMkLst>
      </pc:sldChg>
      <pc:sldChg chg="add del">
        <pc:chgData name="朝海敏昭" userId="69277e26-b602-475f-9519-bd92d72f0113" providerId="ADAL" clId="{323429CA-8404-4C39-B45A-781CA391ABFE}" dt="2022-09-16T03:08:42.283" v="3316" actId="47"/>
        <pc:sldMkLst>
          <pc:docMk/>
          <pc:sldMk cId="1628913223" sldId="1130"/>
        </pc:sldMkLst>
      </pc:sldChg>
      <pc:sldChg chg="del">
        <pc:chgData name="朝海敏昭" userId="69277e26-b602-475f-9519-bd92d72f0113" providerId="ADAL" clId="{323429CA-8404-4C39-B45A-781CA391ABFE}" dt="2022-09-15T10:01:15.117" v="11" actId="2696"/>
        <pc:sldMkLst>
          <pc:docMk/>
          <pc:sldMk cId="3057763665" sldId="1130"/>
        </pc:sldMkLst>
      </pc:sldChg>
      <pc:sldChg chg="del">
        <pc:chgData name="朝海敏昭" userId="69277e26-b602-475f-9519-bd92d72f0113" providerId="ADAL" clId="{323429CA-8404-4C39-B45A-781CA391ABFE}" dt="2022-09-15T10:01:15.117" v="11" actId="2696"/>
        <pc:sldMkLst>
          <pc:docMk/>
          <pc:sldMk cId="1989630601" sldId="1131"/>
        </pc:sldMkLst>
      </pc:sldChg>
      <pc:sldChg chg="add del">
        <pc:chgData name="朝海敏昭" userId="69277e26-b602-475f-9519-bd92d72f0113" providerId="ADAL" clId="{323429CA-8404-4C39-B45A-781CA391ABFE}" dt="2022-09-16T03:08:42.283" v="3316" actId="47"/>
        <pc:sldMkLst>
          <pc:docMk/>
          <pc:sldMk cId="3874750693" sldId="1131"/>
        </pc:sldMkLst>
      </pc:sldChg>
      <pc:sldChg chg="add del">
        <pc:chgData name="朝海敏昭" userId="69277e26-b602-475f-9519-bd92d72f0113" providerId="ADAL" clId="{323429CA-8404-4C39-B45A-781CA391ABFE}" dt="2022-09-16T03:08:42.283" v="3316" actId="47"/>
        <pc:sldMkLst>
          <pc:docMk/>
          <pc:sldMk cId="1009570838" sldId="1132"/>
        </pc:sldMkLst>
      </pc:sldChg>
      <pc:sldChg chg="del">
        <pc:chgData name="朝海敏昭" userId="69277e26-b602-475f-9519-bd92d72f0113" providerId="ADAL" clId="{323429CA-8404-4C39-B45A-781CA391ABFE}" dt="2022-09-15T10:01:15.117" v="11" actId="2696"/>
        <pc:sldMkLst>
          <pc:docMk/>
          <pc:sldMk cId="4155754270" sldId="1132"/>
        </pc:sldMkLst>
      </pc:sldChg>
      <pc:sldChg chg="del">
        <pc:chgData name="朝海敏昭" userId="69277e26-b602-475f-9519-bd92d72f0113" providerId="ADAL" clId="{323429CA-8404-4C39-B45A-781CA391ABFE}" dt="2022-09-15T10:01:15.117" v="11" actId="2696"/>
        <pc:sldMkLst>
          <pc:docMk/>
          <pc:sldMk cId="2060707913" sldId="1133"/>
        </pc:sldMkLst>
      </pc:sldChg>
      <pc:sldChg chg="add del">
        <pc:chgData name="朝海敏昭" userId="69277e26-b602-475f-9519-bd92d72f0113" providerId="ADAL" clId="{323429CA-8404-4C39-B45A-781CA391ABFE}" dt="2022-09-16T03:08:42.283" v="3316" actId="47"/>
        <pc:sldMkLst>
          <pc:docMk/>
          <pc:sldMk cId="4285624184" sldId="1133"/>
        </pc:sldMkLst>
      </pc:sldChg>
      <pc:sldChg chg="del">
        <pc:chgData name="朝海敏昭" userId="69277e26-b602-475f-9519-bd92d72f0113" providerId="ADAL" clId="{323429CA-8404-4C39-B45A-781CA391ABFE}" dt="2022-09-15T10:01:15.117" v="11" actId="2696"/>
        <pc:sldMkLst>
          <pc:docMk/>
          <pc:sldMk cId="392955076" sldId="1135"/>
        </pc:sldMkLst>
      </pc:sldChg>
      <pc:sldChg chg="add del">
        <pc:chgData name="朝海敏昭" userId="69277e26-b602-475f-9519-bd92d72f0113" providerId="ADAL" clId="{323429CA-8404-4C39-B45A-781CA391ABFE}" dt="2022-09-16T03:08:42.283" v="3316" actId="47"/>
        <pc:sldMkLst>
          <pc:docMk/>
          <pc:sldMk cId="1795789698" sldId="1135"/>
        </pc:sldMkLst>
      </pc:sldChg>
      <pc:sldChg chg="del">
        <pc:chgData name="朝海敏昭" userId="69277e26-b602-475f-9519-bd92d72f0113" providerId="ADAL" clId="{323429CA-8404-4C39-B45A-781CA391ABFE}" dt="2022-09-15T10:01:15.117" v="11" actId="2696"/>
        <pc:sldMkLst>
          <pc:docMk/>
          <pc:sldMk cId="3206016566" sldId="1136"/>
        </pc:sldMkLst>
      </pc:sldChg>
      <pc:sldChg chg="add del">
        <pc:chgData name="朝海敏昭" userId="69277e26-b602-475f-9519-bd92d72f0113" providerId="ADAL" clId="{323429CA-8404-4C39-B45A-781CA391ABFE}" dt="2022-09-16T03:08:42.283" v="3316" actId="47"/>
        <pc:sldMkLst>
          <pc:docMk/>
          <pc:sldMk cId="4267621014" sldId="1136"/>
        </pc:sldMkLst>
      </pc:sldChg>
      <pc:sldChg chg="add del">
        <pc:chgData name="朝海敏昭" userId="69277e26-b602-475f-9519-bd92d72f0113" providerId="ADAL" clId="{323429CA-8404-4C39-B45A-781CA391ABFE}" dt="2022-09-16T03:08:42.283" v="3316" actId="47"/>
        <pc:sldMkLst>
          <pc:docMk/>
          <pc:sldMk cId="1619742207" sldId="1137"/>
        </pc:sldMkLst>
      </pc:sldChg>
      <pc:sldChg chg="del">
        <pc:chgData name="朝海敏昭" userId="69277e26-b602-475f-9519-bd92d72f0113" providerId="ADAL" clId="{323429CA-8404-4C39-B45A-781CA391ABFE}" dt="2022-09-15T10:01:15.117" v="11" actId="2696"/>
        <pc:sldMkLst>
          <pc:docMk/>
          <pc:sldMk cId="3244867882" sldId="1137"/>
        </pc:sldMkLst>
      </pc:sldChg>
      <pc:sldChg chg="del">
        <pc:chgData name="朝海敏昭" userId="69277e26-b602-475f-9519-bd92d72f0113" providerId="ADAL" clId="{323429CA-8404-4C39-B45A-781CA391ABFE}" dt="2022-09-15T10:01:15.117" v="11" actId="2696"/>
        <pc:sldMkLst>
          <pc:docMk/>
          <pc:sldMk cId="2618836607" sldId="1138"/>
        </pc:sldMkLst>
      </pc:sldChg>
      <pc:sldChg chg="add del">
        <pc:chgData name="朝海敏昭" userId="69277e26-b602-475f-9519-bd92d72f0113" providerId="ADAL" clId="{323429CA-8404-4C39-B45A-781CA391ABFE}" dt="2022-09-16T03:08:42.283" v="3316" actId="47"/>
        <pc:sldMkLst>
          <pc:docMk/>
          <pc:sldMk cId="3268568324" sldId="1138"/>
        </pc:sldMkLst>
      </pc:sldChg>
      <pc:sldChg chg="add del">
        <pc:chgData name="朝海敏昭" userId="69277e26-b602-475f-9519-bd92d72f0113" providerId="ADAL" clId="{323429CA-8404-4C39-B45A-781CA391ABFE}" dt="2022-09-16T03:08:42.283" v="3316" actId="47"/>
        <pc:sldMkLst>
          <pc:docMk/>
          <pc:sldMk cId="738295487" sldId="1139"/>
        </pc:sldMkLst>
      </pc:sldChg>
      <pc:sldChg chg="del">
        <pc:chgData name="朝海敏昭" userId="69277e26-b602-475f-9519-bd92d72f0113" providerId="ADAL" clId="{323429CA-8404-4C39-B45A-781CA391ABFE}" dt="2022-09-15T10:01:15.117" v="11" actId="2696"/>
        <pc:sldMkLst>
          <pc:docMk/>
          <pc:sldMk cId="2413490110" sldId="1139"/>
        </pc:sldMkLst>
      </pc:sldChg>
      <pc:sldChg chg="add del">
        <pc:chgData name="朝海敏昭" userId="69277e26-b602-475f-9519-bd92d72f0113" providerId="ADAL" clId="{323429CA-8404-4C39-B45A-781CA391ABFE}" dt="2022-09-16T03:08:42.283" v="3316" actId="47"/>
        <pc:sldMkLst>
          <pc:docMk/>
          <pc:sldMk cId="754995383" sldId="1140"/>
        </pc:sldMkLst>
      </pc:sldChg>
      <pc:sldChg chg="del">
        <pc:chgData name="朝海敏昭" userId="69277e26-b602-475f-9519-bd92d72f0113" providerId="ADAL" clId="{323429CA-8404-4C39-B45A-781CA391ABFE}" dt="2022-09-15T10:01:15.117" v="11" actId="2696"/>
        <pc:sldMkLst>
          <pc:docMk/>
          <pc:sldMk cId="2498680708" sldId="1140"/>
        </pc:sldMkLst>
      </pc:sldChg>
      <pc:sldChg chg="del">
        <pc:chgData name="朝海敏昭" userId="69277e26-b602-475f-9519-bd92d72f0113" providerId="ADAL" clId="{323429CA-8404-4C39-B45A-781CA391ABFE}" dt="2022-09-15T10:01:15.117" v="11" actId="2696"/>
        <pc:sldMkLst>
          <pc:docMk/>
          <pc:sldMk cId="115034427" sldId="1141"/>
        </pc:sldMkLst>
      </pc:sldChg>
      <pc:sldChg chg="add del">
        <pc:chgData name="朝海敏昭" userId="69277e26-b602-475f-9519-bd92d72f0113" providerId="ADAL" clId="{323429CA-8404-4C39-B45A-781CA391ABFE}" dt="2022-09-16T03:08:42.283" v="3316" actId="47"/>
        <pc:sldMkLst>
          <pc:docMk/>
          <pc:sldMk cId="1374643606" sldId="1141"/>
        </pc:sldMkLst>
      </pc:sldChg>
      <pc:sldChg chg="new del">
        <pc:chgData name="朝海敏昭" userId="69277e26-b602-475f-9519-bd92d72f0113" providerId="ADAL" clId="{323429CA-8404-4C39-B45A-781CA391ABFE}" dt="2022-09-16T03:06:32.987" v="3191" actId="47"/>
        <pc:sldMkLst>
          <pc:docMk/>
          <pc:sldMk cId="2551676099" sldId="1142"/>
        </pc:sldMkLst>
      </pc:sldChg>
      <pc:sldChg chg="add del">
        <pc:chgData name="朝海敏昭" userId="69277e26-b602-475f-9519-bd92d72f0113" providerId="ADAL" clId="{323429CA-8404-4C39-B45A-781CA391ABFE}" dt="2022-09-16T03:08:42.283" v="3316" actId="47"/>
        <pc:sldMkLst>
          <pc:docMk/>
          <pc:sldMk cId="1548585917" sldId="1143"/>
        </pc:sldMkLst>
      </pc:sldChg>
      <pc:sldChg chg="add del">
        <pc:chgData name="朝海敏昭" userId="69277e26-b602-475f-9519-bd92d72f0113" providerId="ADAL" clId="{323429CA-8404-4C39-B45A-781CA391ABFE}" dt="2022-09-15T10:00:40.654" v="8"/>
        <pc:sldMkLst>
          <pc:docMk/>
          <pc:sldMk cId="3107323126" sldId="1143"/>
        </pc:sldMkLst>
      </pc:sldChg>
      <pc:sldChg chg="add del">
        <pc:chgData name="朝海敏昭" userId="69277e26-b602-475f-9519-bd92d72f0113" providerId="ADAL" clId="{323429CA-8404-4C39-B45A-781CA391ABFE}" dt="2022-09-15T10:14:17.226" v="223" actId="47"/>
        <pc:sldMkLst>
          <pc:docMk/>
          <pc:sldMk cId="954243982" sldId="1144"/>
        </pc:sldMkLst>
      </pc:sldChg>
      <pc:sldChg chg="add del">
        <pc:chgData name="朝海敏昭" userId="69277e26-b602-475f-9519-bd92d72f0113" providerId="ADAL" clId="{323429CA-8404-4C39-B45A-781CA391ABFE}" dt="2022-09-16T03:08:42.283" v="3316" actId="47"/>
        <pc:sldMkLst>
          <pc:docMk/>
          <pc:sldMk cId="588498705" sldId="1145"/>
        </pc:sldMkLst>
      </pc:sldChg>
      <pc:sldChg chg="add del">
        <pc:chgData name="朝海敏昭" userId="69277e26-b602-475f-9519-bd92d72f0113" providerId="ADAL" clId="{323429CA-8404-4C39-B45A-781CA391ABFE}" dt="2022-09-15T10:00:40.654" v="8"/>
        <pc:sldMkLst>
          <pc:docMk/>
          <pc:sldMk cId="4250677926" sldId="1145"/>
        </pc:sldMkLst>
      </pc:sldChg>
      <pc:sldChg chg="new del">
        <pc:chgData name="朝海敏昭" userId="69277e26-b602-475f-9519-bd92d72f0113" providerId="ADAL" clId="{323429CA-8404-4C39-B45A-781CA391ABFE}" dt="2022-09-16T03:08:42.283" v="3316" actId="47"/>
        <pc:sldMkLst>
          <pc:docMk/>
          <pc:sldMk cId="1866974373" sldId="1146"/>
        </pc:sldMkLst>
      </pc:sldChg>
      <pc:sldChg chg="add del">
        <pc:chgData name="朝海敏昭" userId="69277e26-b602-475f-9519-bd92d72f0113" providerId="ADAL" clId="{323429CA-8404-4C39-B45A-781CA391ABFE}" dt="2022-09-16T03:08:42.283" v="3316" actId="47"/>
        <pc:sldMkLst>
          <pc:docMk/>
          <pc:sldMk cId="341672168" sldId="1147"/>
        </pc:sldMkLst>
      </pc:sldChg>
      <pc:sldChg chg="new del">
        <pc:chgData name="朝海敏昭" userId="69277e26-b602-475f-9519-bd92d72f0113" providerId="ADAL" clId="{323429CA-8404-4C39-B45A-781CA391ABFE}" dt="2022-09-15T10:01:37.936" v="14" actId="680"/>
        <pc:sldMkLst>
          <pc:docMk/>
          <pc:sldMk cId="2329526905" sldId="1147"/>
        </pc:sldMkLst>
      </pc:sldChg>
      <pc:sldChg chg="new del">
        <pc:chgData name="朝海敏昭" userId="69277e26-b602-475f-9519-bd92d72f0113" providerId="ADAL" clId="{323429CA-8404-4C39-B45A-781CA391ABFE}" dt="2022-09-15T10:14:45.240" v="225" actId="2696"/>
        <pc:sldMkLst>
          <pc:docMk/>
          <pc:sldMk cId="4210897541" sldId="1147"/>
        </pc:sldMkLst>
      </pc:sldChg>
      <pc:sldChg chg="add del">
        <pc:chgData name="朝海敏昭" userId="69277e26-b602-475f-9519-bd92d72f0113" providerId="ADAL" clId="{323429CA-8404-4C39-B45A-781CA391ABFE}" dt="2022-09-16T03:08:34.564" v="3313" actId="47"/>
        <pc:sldMkLst>
          <pc:docMk/>
          <pc:sldMk cId="2531851245" sldId="1148"/>
        </pc:sldMkLst>
      </pc:sldChg>
      <pc:sldChg chg="add del">
        <pc:chgData name="朝海敏昭" userId="69277e26-b602-475f-9519-bd92d72f0113" providerId="ADAL" clId="{323429CA-8404-4C39-B45A-781CA391ABFE}" dt="2022-09-15T10:14:45.240" v="225" actId="2696"/>
        <pc:sldMkLst>
          <pc:docMk/>
          <pc:sldMk cId="3725925664" sldId="1148"/>
        </pc:sldMkLst>
      </pc:sldChg>
      <pc:sldChg chg="add del">
        <pc:chgData name="朝海敏昭" userId="69277e26-b602-475f-9519-bd92d72f0113" providerId="ADAL" clId="{323429CA-8404-4C39-B45A-781CA391ABFE}" dt="2022-09-15T10:14:45.240" v="225" actId="2696"/>
        <pc:sldMkLst>
          <pc:docMk/>
          <pc:sldMk cId="365656479" sldId="1149"/>
        </pc:sldMkLst>
      </pc:sldChg>
      <pc:sldChg chg="add del">
        <pc:chgData name="朝海敏昭" userId="69277e26-b602-475f-9519-bd92d72f0113" providerId="ADAL" clId="{323429CA-8404-4C39-B45A-781CA391ABFE}" dt="2022-09-15T12:02:33.713" v="503" actId="47"/>
        <pc:sldMkLst>
          <pc:docMk/>
          <pc:sldMk cId="1495248552" sldId="1149"/>
        </pc:sldMkLst>
      </pc:sldChg>
      <pc:sldChg chg="add del">
        <pc:chgData name="朝海敏昭" userId="69277e26-b602-475f-9519-bd92d72f0113" providerId="ADAL" clId="{323429CA-8404-4C39-B45A-781CA391ABFE}" dt="2022-09-15T12:02:35.599" v="504" actId="47"/>
        <pc:sldMkLst>
          <pc:docMk/>
          <pc:sldMk cId="1214370691" sldId="1150"/>
        </pc:sldMkLst>
      </pc:sldChg>
      <pc:sldChg chg="add del">
        <pc:chgData name="朝海敏昭" userId="69277e26-b602-475f-9519-bd92d72f0113" providerId="ADAL" clId="{323429CA-8404-4C39-B45A-781CA391ABFE}" dt="2022-09-15T10:14:45.240" v="225" actId="2696"/>
        <pc:sldMkLst>
          <pc:docMk/>
          <pc:sldMk cId="3857004976" sldId="1150"/>
        </pc:sldMkLst>
      </pc:sldChg>
      <pc:sldChg chg="add del">
        <pc:chgData name="朝海敏昭" userId="69277e26-b602-475f-9519-bd92d72f0113" providerId="ADAL" clId="{323429CA-8404-4C39-B45A-781CA391ABFE}" dt="2022-09-15T12:02:41.397" v="505" actId="47"/>
        <pc:sldMkLst>
          <pc:docMk/>
          <pc:sldMk cId="1028917815" sldId="1151"/>
        </pc:sldMkLst>
      </pc:sldChg>
      <pc:sldChg chg="add del">
        <pc:chgData name="朝海敏昭" userId="69277e26-b602-475f-9519-bd92d72f0113" providerId="ADAL" clId="{323429CA-8404-4C39-B45A-781CA391ABFE}" dt="2022-09-15T10:14:45.240" v="225" actId="2696"/>
        <pc:sldMkLst>
          <pc:docMk/>
          <pc:sldMk cId="2909795502" sldId="1151"/>
        </pc:sldMkLst>
      </pc:sldChg>
      <pc:sldChg chg="add del">
        <pc:chgData name="朝海敏昭" userId="69277e26-b602-475f-9519-bd92d72f0113" providerId="ADAL" clId="{323429CA-8404-4C39-B45A-781CA391ABFE}" dt="2022-09-15T10:14:45.240" v="225" actId="2696"/>
        <pc:sldMkLst>
          <pc:docMk/>
          <pc:sldMk cId="1484033935" sldId="1152"/>
        </pc:sldMkLst>
      </pc:sldChg>
      <pc:sldChg chg="add del">
        <pc:chgData name="朝海敏昭" userId="69277e26-b602-475f-9519-bd92d72f0113" providerId="ADAL" clId="{323429CA-8404-4C39-B45A-781CA391ABFE}" dt="2022-09-15T12:02:45.916" v="506" actId="47"/>
        <pc:sldMkLst>
          <pc:docMk/>
          <pc:sldMk cId="4146233417" sldId="1152"/>
        </pc:sldMkLst>
      </pc:sldChg>
      <pc:sldChg chg="add del">
        <pc:chgData name="朝海敏昭" userId="69277e26-b602-475f-9519-bd92d72f0113" providerId="ADAL" clId="{323429CA-8404-4C39-B45A-781CA391ABFE}" dt="2022-09-16T03:08:36.504" v="3314" actId="47"/>
        <pc:sldMkLst>
          <pc:docMk/>
          <pc:sldMk cId="2990452911" sldId="1153"/>
        </pc:sldMkLst>
      </pc:sldChg>
      <pc:sldChg chg="add del">
        <pc:chgData name="朝海敏昭" userId="69277e26-b602-475f-9519-bd92d72f0113" providerId="ADAL" clId="{323429CA-8404-4C39-B45A-781CA391ABFE}" dt="2022-09-15T10:14:45.240" v="225" actId="2696"/>
        <pc:sldMkLst>
          <pc:docMk/>
          <pc:sldMk cId="4017840834" sldId="1153"/>
        </pc:sldMkLst>
      </pc:sldChg>
      <pc:sldChg chg="addSp delSp modSp add del mod">
        <pc:chgData name="朝海敏昭" userId="69277e26-b602-475f-9519-bd92d72f0113" providerId="ADAL" clId="{323429CA-8404-4C39-B45A-781CA391ABFE}" dt="2022-09-16T03:08:42.283" v="3316" actId="47"/>
        <pc:sldMkLst>
          <pc:docMk/>
          <pc:sldMk cId="2045854488" sldId="1154"/>
        </pc:sldMkLst>
        <pc:spChg chg="del">
          <ac:chgData name="朝海敏昭" userId="69277e26-b602-475f-9519-bd92d72f0113" providerId="ADAL" clId="{323429CA-8404-4C39-B45A-781CA391ABFE}" dt="2022-09-16T03:07:59.616" v="3266" actId="478"/>
          <ac:spMkLst>
            <pc:docMk/>
            <pc:sldMk cId="2045854488" sldId="1154"/>
            <ac:spMk id="2" creationId="{00000000-0000-0000-0000-000000000000}"/>
          </ac:spMkLst>
        </pc:spChg>
        <pc:spChg chg="add del mod">
          <ac:chgData name="朝海敏昭" userId="69277e26-b602-475f-9519-bd92d72f0113" providerId="ADAL" clId="{323429CA-8404-4C39-B45A-781CA391ABFE}" dt="2022-09-16T03:08:01.292" v="3267" actId="478"/>
          <ac:spMkLst>
            <pc:docMk/>
            <pc:sldMk cId="2045854488" sldId="1154"/>
            <ac:spMk id="4" creationId="{61E57915-1632-41CA-87D4-777647A1A62A}"/>
          </ac:spMkLst>
        </pc:spChg>
        <pc:spChg chg="del mod">
          <ac:chgData name="朝海敏昭" userId="69277e26-b602-475f-9519-bd92d72f0113" providerId="ADAL" clId="{323429CA-8404-4C39-B45A-781CA391ABFE}" dt="2022-09-16T03:08:28.636" v="3311" actId="21"/>
          <ac:spMkLst>
            <pc:docMk/>
            <pc:sldMk cId="2045854488" sldId="1154"/>
            <ac:spMk id="7" creationId="{6F8CD8F1-2D77-49DA-B1C5-535C05F01E74}"/>
          </ac:spMkLst>
        </pc:spChg>
        <pc:grpChg chg="del">
          <ac:chgData name="朝海敏昭" userId="69277e26-b602-475f-9519-bd92d72f0113" providerId="ADAL" clId="{323429CA-8404-4C39-B45A-781CA391ABFE}" dt="2022-09-16T03:08:28.636" v="3311" actId="21"/>
          <ac:grpSpMkLst>
            <pc:docMk/>
            <pc:sldMk cId="2045854488" sldId="1154"/>
            <ac:grpSpMk id="9" creationId="{F512AECC-05DB-4D39-9D5D-AE414816307A}"/>
          </ac:grpSpMkLst>
        </pc:grpChg>
        <pc:picChg chg="del">
          <ac:chgData name="朝海敏昭" userId="69277e26-b602-475f-9519-bd92d72f0113" providerId="ADAL" clId="{323429CA-8404-4C39-B45A-781CA391ABFE}" dt="2022-09-16T03:08:28.636" v="3311" actId="21"/>
          <ac:picMkLst>
            <pc:docMk/>
            <pc:sldMk cId="2045854488" sldId="1154"/>
            <ac:picMk id="53" creationId="{4843AE88-7168-4EF5-A079-20CD6B5CA28A}"/>
          </ac:picMkLst>
        </pc:picChg>
      </pc:sldChg>
      <pc:sldChg chg="add del">
        <pc:chgData name="朝海敏昭" userId="69277e26-b602-475f-9519-bd92d72f0113" providerId="ADAL" clId="{323429CA-8404-4C39-B45A-781CA391ABFE}" dt="2022-09-15T10:14:45.240" v="225" actId="2696"/>
        <pc:sldMkLst>
          <pc:docMk/>
          <pc:sldMk cId="2120305163" sldId="1154"/>
        </pc:sldMkLst>
      </pc:sldChg>
      <pc:sldChg chg="new del">
        <pc:chgData name="朝海敏昭" userId="69277e26-b602-475f-9519-bd92d72f0113" providerId="ADAL" clId="{323429CA-8404-4C39-B45A-781CA391ABFE}" dt="2022-09-15T10:09:09.552" v="159" actId="47"/>
        <pc:sldMkLst>
          <pc:docMk/>
          <pc:sldMk cId="2669050358" sldId="1155"/>
        </pc:sldMkLst>
      </pc:sldChg>
      <pc:sldChg chg="addSp delSp modSp new mod modNotesTx">
        <pc:chgData name="朝海敏昭" userId="69277e26-b602-475f-9519-bd92d72f0113" providerId="ADAL" clId="{323429CA-8404-4C39-B45A-781CA391ABFE}" dt="2022-09-16T03:20:08.058" v="3355" actId="6549"/>
        <pc:sldMkLst>
          <pc:docMk/>
          <pc:sldMk cId="3269389022" sldId="1155"/>
        </pc:sldMkLst>
        <pc:spChg chg="del">
          <ac:chgData name="朝海敏昭" userId="69277e26-b602-475f-9519-bd92d72f0113" providerId="ADAL" clId="{323429CA-8404-4C39-B45A-781CA391ABFE}" dt="2022-09-15T10:10:34.475" v="164" actId="478"/>
          <ac:spMkLst>
            <pc:docMk/>
            <pc:sldMk cId="3269389022" sldId="1155"/>
            <ac:spMk id="2" creationId="{AAE158FC-1D6A-495F-9A46-CF9AB7FAC61F}"/>
          </ac:spMkLst>
        </pc:spChg>
        <pc:spChg chg="del">
          <ac:chgData name="朝海敏昭" userId="69277e26-b602-475f-9519-bd92d72f0113" providerId="ADAL" clId="{323429CA-8404-4C39-B45A-781CA391ABFE}" dt="2022-09-15T10:10:34.475" v="164" actId="478"/>
          <ac:spMkLst>
            <pc:docMk/>
            <pc:sldMk cId="3269389022" sldId="1155"/>
            <ac:spMk id="3" creationId="{0F73B84F-74BB-47C7-9195-CB097108F99F}"/>
          </ac:spMkLst>
        </pc:spChg>
        <pc:spChg chg="add mod">
          <ac:chgData name="朝海敏昭" userId="69277e26-b602-475f-9519-bd92d72f0113" providerId="ADAL" clId="{323429CA-8404-4C39-B45A-781CA391ABFE}" dt="2022-09-15T10:18:10.208" v="267"/>
          <ac:spMkLst>
            <pc:docMk/>
            <pc:sldMk cId="3269389022" sldId="1155"/>
            <ac:spMk id="4" creationId="{10538905-AF81-4FC2-8704-7ACE9327B8D6}"/>
          </ac:spMkLst>
        </pc:spChg>
        <pc:spChg chg="add mod">
          <ac:chgData name="朝海敏昭" userId="69277e26-b602-475f-9519-bd92d72f0113" providerId="ADAL" clId="{323429CA-8404-4C39-B45A-781CA391ABFE}" dt="2022-09-16T01:26:04.448" v="1510" actId="123"/>
          <ac:spMkLst>
            <pc:docMk/>
            <pc:sldMk cId="3269389022" sldId="1155"/>
            <ac:spMk id="5" creationId="{EF32EED9-1B3B-4EE2-AF81-E810E1797142}"/>
          </ac:spMkLst>
        </pc:spChg>
      </pc:sldChg>
      <pc:sldChg chg="add modNotesTx">
        <pc:chgData name="朝海敏昭" userId="69277e26-b602-475f-9519-bd92d72f0113" providerId="ADAL" clId="{323429CA-8404-4C39-B45A-781CA391ABFE}" dt="2022-09-16T03:19:51.560" v="3353" actId="20577"/>
        <pc:sldMkLst>
          <pc:docMk/>
          <pc:sldMk cId="2239969428" sldId="1156"/>
        </pc:sldMkLst>
      </pc:sldChg>
      <pc:sldChg chg="addSp delSp modSp add mod modNotesTx">
        <pc:chgData name="朝海敏昭" userId="69277e26-b602-475f-9519-bd92d72f0113" providerId="ADAL" clId="{323429CA-8404-4C39-B45A-781CA391ABFE}" dt="2022-09-16T03:23:54.970" v="3524" actId="20577"/>
        <pc:sldMkLst>
          <pc:docMk/>
          <pc:sldMk cId="1162036197" sldId="1157"/>
        </pc:sldMkLst>
        <pc:spChg chg="mod">
          <ac:chgData name="朝海敏昭" userId="69277e26-b602-475f-9519-bd92d72f0113" providerId="ADAL" clId="{323429CA-8404-4C39-B45A-781CA391ABFE}" dt="2022-09-15T12:02:10.818" v="499" actId="20577"/>
          <ac:spMkLst>
            <pc:docMk/>
            <pc:sldMk cId="1162036197" sldId="1157"/>
            <ac:spMk id="4" creationId="{10538905-AF81-4FC2-8704-7ACE9327B8D6}"/>
          </ac:spMkLst>
        </pc:spChg>
        <pc:spChg chg="mod">
          <ac:chgData name="朝海敏昭" userId="69277e26-b602-475f-9519-bd92d72f0113" providerId="ADAL" clId="{323429CA-8404-4C39-B45A-781CA391ABFE}" dt="2022-09-16T00:43:35.741" v="1125" actId="6549"/>
          <ac:spMkLst>
            <pc:docMk/>
            <pc:sldMk cId="1162036197" sldId="1157"/>
            <ac:spMk id="5" creationId="{EF32EED9-1B3B-4EE2-AF81-E810E1797142}"/>
          </ac:spMkLst>
        </pc:spChg>
        <pc:spChg chg="add del mod">
          <ac:chgData name="朝海敏昭" userId="69277e26-b602-475f-9519-bd92d72f0113" providerId="ADAL" clId="{323429CA-8404-4C39-B45A-781CA391ABFE}" dt="2022-09-16T00:41:52.431" v="1090" actId="478"/>
          <ac:spMkLst>
            <pc:docMk/>
            <pc:sldMk cId="1162036197" sldId="1157"/>
            <ac:spMk id="6" creationId="{EF1971CE-9D0A-413D-BA0F-B5E99CB1594F}"/>
          </ac:spMkLst>
        </pc:spChg>
      </pc:sldChg>
      <pc:sldChg chg="addSp delSp modSp add mod ord">
        <pc:chgData name="朝海敏昭" userId="69277e26-b602-475f-9519-bd92d72f0113" providerId="ADAL" clId="{323429CA-8404-4C39-B45A-781CA391ABFE}" dt="2022-09-16T02:31:48.291" v="2307" actId="20577"/>
        <pc:sldMkLst>
          <pc:docMk/>
          <pc:sldMk cId="2161912245" sldId="1158"/>
        </pc:sldMkLst>
        <pc:spChg chg="mod">
          <ac:chgData name="朝海敏昭" userId="69277e26-b602-475f-9519-bd92d72f0113" providerId="ADAL" clId="{323429CA-8404-4C39-B45A-781CA391ABFE}" dt="2022-09-16T02:31:48.291" v="2307" actId="20577"/>
          <ac:spMkLst>
            <pc:docMk/>
            <pc:sldMk cId="2161912245" sldId="1158"/>
            <ac:spMk id="4" creationId="{10538905-AF81-4FC2-8704-7ACE9327B8D6}"/>
          </ac:spMkLst>
        </pc:spChg>
        <pc:spChg chg="del mod">
          <ac:chgData name="朝海敏昭" userId="69277e26-b602-475f-9519-bd92d72f0113" providerId="ADAL" clId="{323429CA-8404-4C39-B45A-781CA391ABFE}" dt="2022-09-16T01:39:08.504" v="1515" actId="478"/>
          <ac:spMkLst>
            <pc:docMk/>
            <pc:sldMk cId="2161912245" sldId="1158"/>
            <ac:spMk id="5" creationId="{EF32EED9-1B3B-4EE2-AF81-E810E1797142}"/>
          </ac:spMkLst>
        </pc:spChg>
        <pc:spChg chg="add del mod">
          <ac:chgData name="朝海敏昭" userId="69277e26-b602-475f-9519-bd92d72f0113" providerId="ADAL" clId="{323429CA-8404-4C39-B45A-781CA391ABFE}" dt="2022-09-16T01:41:56.078" v="1812" actId="478"/>
          <ac:spMkLst>
            <pc:docMk/>
            <pc:sldMk cId="2161912245" sldId="1158"/>
            <ac:spMk id="6" creationId="{29A7ECD0-FF40-4C53-95AE-B1097900F43B}"/>
          </ac:spMkLst>
        </pc:spChg>
        <pc:spChg chg="add mod">
          <ac:chgData name="朝海敏昭" userId="69277e26-b602-475f-9519-bd92d72f0113" providerId="ADAL" clId="{323429CA-8404-4C39-B45A-781CA391ABFE}" dt="2022-09-16T01:14:27.878" v="1362" actId="571"/>
          <ac:spMkLst>
            <pc:docMk/>
            <pc:sldMk cId="2161912245" sldId="1158"/>
            <ac:spMk id="7" creationId="{3395A9FC-D68D-4B64-9B97-B44836E0F961}"/>
          </ac:spMkLst>
        </pc:spChg>
        <pc:spChg chg="add mod">
          <ac:chgData name="朝海敏昭" userId="69277e26-b602-475f-9519-bd92d72f0113" providerId="ADAL" clId="{323429CA-8404-4C39-B45A-781CA391ABFE}" dt="2022-09-16T01:46:19.418" v="1840" actId="6549"/>
          <ac:spMkLst>
            <pc:docMk/>
            <pc:sldMk cId="2161912245" sldId="1158"/>
            <ac:spMk id="8" creationId="{38677C64-92F8-4BC2-97B0-9D314018314C}"/>
          </ac:spMkLst>
        </pc:spChg>
      </pc:sldChg>
      <pc:sldChg chg="addSp delSp modSp add mod ord modNotesTx">
        <pc:chgData name="朝海敏昭" userId="69277e26-b602-475f-9519-bd92d72f0113" providerId="ADAL" clId="{323429CA-8404-4C39-B45A-781CA391ABFE}" dt="2022-09-16T03:37:34.698" v="4423" actId="20577"/>
        <pc:sldMkLst>
          <pc:docMk/>
          <pc:sldMk cId="2563949017" sldId="1159"/>
        </pc:sldMkLst>
        <pc:spChg chg="mod">
          <ac:chgData name="朝海敏昭" userId="69277e26-b602-475f-9519-bd92d72f0113" providerId="ADAL" clId="{323429CA-8404-4C39-B45A-781CA391ABFE}" dt="2022-09-16T03:08:21.198" v="3309" actId="6549"/>
          <ac:spMkLst>
            <pc:docMk/>
            <pc:sldMk cId="2563949017" sldId="1159"/>
            <ac:spMk id="4" creationId="{10538905-AF81-4FC2-8704-7ACE9327B8D6}"/>
          </ac:spMkLst>
        </pc:spChg>
        <pc:spChg chg="del">
          <ac:chgData name="朝海敏昭" userId="69277e26-b602-475f-9519-bd92d72f0113" providerId="ADAL" clId="{323429CA-8404-4C39-B45A-781CA391ABFE}" dt="2022-09-16T03:08:23.772" v="3310" actId="478"/>
          <ac:spMkLst>
            <pc:docMk/>
            <pc:sldMk cId="2563949017" sldId="1159"/>
            <ac:spMk id="5" creationId="{EF32EED9-1B3B-4EE2-AF81-E810E1797142}"/>
          </ac:spMkLst>
        </pc:spChg>
        <pc:spChg chg="del">
          <ac:chgData name="朝海敏昭" userId="69277e26-b602-475f-9519-bd92d72f0113" providerId="ADAL" clId="{323429CA-8404-4C39-B45A-781CA391ABFE}" dt="2022-09-16T01:41:48.978" v="1811" actId="478"/>
          <ac:spMkLst>
            <pc:docMk/>
            <pc:sldMk cId="2563949017" sldId="1159"/>
            <ac:spMk id="6" creationId="{29A7ECD0-FF40-4C53-95AE-B1097900F43B}"/>
          </ac:spMkLst>
        </pc:spChg>
        <pc:spChg chg="add mod">
          <ac:chgData name="朝海敏昭" userId="69277e26-b602-475f-9519-bd92d72f0113" providerId="ADAL" clId="{323429CA-8404-4C39-B45A-781CA391ABFE}" dt="2022-09-16T03:08:30.543" v="3312"/>
          <ac:spMkLst>
            <pc:docMk/>
            <pc:sldMk cId="2563949017" sldId="1159"/>
            <ac:spMk id="7" creationId="{C3B1BA94-C758-48DA-A7AA-68D1BCC63480}"/>
          </ac:spMkLst>
        </pc:spChg>
        <pc:spChg chg="mod">
          <ac:chgData name="朝海敏昭" userId="69277e26-b602-475f-9519-bd92d72f0113" providerId="ADAL" clId="{323429CA-8404-4C39-B45A-781CA391ABFE}" dt="2022-09-16T03:08:30.543" v="3312"/>
          <ac:spMkLst>
            <pc:docMk/>
            <pc:sldMk cId="2563949017" sldId="1159"/>
            <ac:spMk id="9" creationId="{A5C6AAA6-B007-4D44-ADA0-FFF39CE8DFA9}"/>
          </ac:spMkLst>
        </pc:spChg>
        <pc:spChg chg="mod">
          <ac:chgData name="朝海敏昭" userId="69277e26-b602-475f-9519-bd92d72f0113" providerId="ADAL" clId="{323429CA-8404-4C39-B45A-781CA391ABFE}" dt="2022-09-16T03:08:30.543" v="3312"/>
          <ac:spMkLst>
            <pc:docMk/>
            <pc:sldMk cId="2563949017" sldId="1159"/>
            <ac:spMk id="10" creationId="{8AA0BD92-4C27-4D9F-9737-8AA9740D5CBF}"/>
          </ac:spMkLst>
        </pc:spChg>
        <pc:spChg chg="mod">
          <ac:chgData name="朝海敏昭" userId="69277e26-b602-475f-9519-bd92d72f0113" providerId="ADAL" clId="{323429CA-8404-4C39-B45A-781CA391ABFE}" dt="2022-09-16T03:08:30.543" v="3312"/>
          <ac:spMkLst>
            <pc:docMk/>
            <pc:sldMk cId="2563949017" sldId="1159"/>
            <ac:spMk id="11" creationId="{C2F575FC-734F-48F4-9204-77259072236A}"/>
          </ac:spMkLst>
        </pc:spChg>
        <pc:spChg chg="mod">
          <ac:chgData name="朝海敏昭" userId="69277e26-b602-475f-9519-bd92d72f0113" providerId="ADAL" clId="{323429CA-8404-4C39-B45A-781CA391ABFE}" dt="2022-09-16T03:08:30.543" v="3312"/>
          <ac:spMkLst>
            <pc:docMk/>
            <pc:sldMk cId="2563949017" sldId="1159"/>
            <ac:spMk id="12" creationId="{C97218BE-2C57-4142-AB3A-E7D18797DCEB}"/>
          </ac:spMkLst>
        </pc:spChg>
        <pc:spChg chg="mod">
          <ac:chgData name="朝海敏昭" userId="69277e26-b602-475f-9519-bd92d72f0113" providerId="ADAL" clId="{323429CA-8404-4C39-B45A-781CA391ABFE}" dt="2022-09-16T03:08:30.543" v="3312"/>
          <ac:spMkLst>
            <pc:docMk/>
            <pc:sldMk cId="2563949017" sldId="1159"/>
            <ac:spMk id="13" creationId="{D1878E4D-1B3E-4F56-8889-79B13DF2C2AC}"/>
          </ac:spMkLst>
        </pc:spChg>
        <pc:spChg chg="mod">
          <ac:chgData name="朝海敏昭" userId="69277e26-b602-475f-9519-bd92d72f0113" providerId="ADAL" clId="{323429CA-8404-4C39-B45A-781CA391ABFE}" dt="2022-09-16T03:08:30.543" v="3312"/>
          <ac:spMkLst>
            <pc:docMk/>
            <pc:sldMk cId="2563949017" sldId="1159"/>
            <ac:spMk id="14" creationId="{8C22D8CF-3CB9-49D2-A636-051723362B01}"/>
          </ac:spMkLst>
        </pc:spChg>
        <pc:spChg chg="mod">
          <ac:chgData name="朝海敏昭" userId="69277e26-b602-475f-9519-bd92d72f0113" providerId="ADAL" clId="{323429CA-8404-4C39-B45A-781CA391ABFE}" dt="2022-09-16T03:08:30.543" v="3312"/>
          <ac:spMkLst>
            <pc:docMk/>
            <pc:sldMk cId="2563949017" sldId="1159"/>
            <ac:spMk id="15" creationId="{FD3F53AB-169B-4ECA-A316-002352DAB146}"/>
          </ac:spMkLst>
        </pc:spChg>
        <pc:spChg chg="mod">
          <ac:chgData name="朝海敏昭" userId="69277e26-b602-475f-9519-bd92d72f0113" providerId="ADAL" clId="{323429CA-8404-4C39-B45A-781CA391ABFE}" dt="2022-09-16T03:08:30.543" v="3312"/>
          <ac:spMkLst>
            <pc:docMk/>
            <pc:sldMk cId="2563949017" sldId="1159"/>
            <ac:spMk id="16" creationId="{FDB63241-2796-4B28-9C66-2DB5DC4646DD}"/>
          </ac:spMkLst>
        </pc:spChg>
        <pc:spChg chg="mod">
          <ac:chgData name="朝海敏昭" userId="69277e26-b602-475f-9519-bd92d72f0113" providerId="ADAL" clId="{323429CA-8404-4C39-B45A-781CA391ABFE}" dt="2022-09-16T03:08:30.543" v="3312"/>
          <ac:spMkLst>
            <pc:docMk/>
            <pc:sldMk cId="2563949017" sldId="1159"/>
            <ac:spMk id="17" creationId="{33AB17C8-7DF4-48A8-BF0F-2419FAEB4532}"/>
          </ac:spMkLst>
        </pc:spChg>
        <pc:spChg chg="mod">
          <ac:chgData name="朝海敏昭" userId="69277e26-b602-475f-9519-bd92d72f0113" providerId="ADAL" clId="{323429CA-8404-4C39-B45A-781CA391ABFE}" dt="2022-09-16T03:08:30.543" v="3312"/>
          <ac:spMkLst>
            <pc:docMk/>
            <pc:sldMk cId="2563949017" sldId="1159"/>
            <ac:spMk id="18" creationId="{A6853B13-8674-4D17-99D0-3ADD645148D6}"/>
          </ac:spMkLst>
        </pc:spChg>
        <pc:spChg chg="mod">
          <ac:chgData name="朝海敏昭" userId="69277e26-b602-475f-9519-bd92d72f0113" providerId="ADAL" clId="{323429CA-8404-4C39-B45A-781CA391ABFE}" dt="2022-09-16T03:08:30.543" v="3312"/>
          <ac:spMkLst>
            <pc:docMk/>
            <pc:sldMk cId="2563949017" sldId="1159"/>
            <ac:spMk id="19" creationId="{2DE5C38C-D260-4155-9DFF-E9701584B57C}"/>
          </ac:spMkLst>
        </pc:spChg>
        <pc:spChg chg="mod">
          <ac:chgData name="朝海敏昭" userId="69277e26-b602-475f-9519-bd92d72f0113" providerId="ADAL" clId="{323429CA-8404-4C39-B45A-781CA391ABFE}" dt="2022-09-16T03:08:30.543" v="3312"/>
          <ac:spMkLst>
            <pc:docMk/>
            <pc:sldMk cId="2563949017" sldId="1159"/>
            <ac:spMk id="20" creationId="{E2A0A8BD-762C-4EE3-8207-14CE4D3016FE}"/>
          </ac:spMkLst>
        </pc:spChg>
        <pc:spChg chg="mod">
          <ac:chgData name="朝海敏昭" userId="69277e26-b602-475f-9519-bd92d72f0113" providerId="ADAL" clId="{323429CA-8404-4C39-B45A-781CA391ABFE}" dt="2022-09-16T03:08:30.543" v="3312"/>
          <ac:spMkLst>
            <pc:docMk/>
            <pc:sldMk cId="2563949017" sldId="1159"/>
            <ac:spMk id="21" creationId="{FCDA8C9A-96F4-48D0-B31B-2254F9A35273}"/>
          </ac:spMkLst>
        </pc:spChg>
        <pc:spChg chg="mod">
          <ac:chgData name="朝海敏昭" userId="69277e26-b602-475f-9519-bd92d72f0113" providerId="ADAL" clId="{323429CA-8404-4C39-B45A-781CA391ABFE}" dt="2022-09-16T03:08:30.543" v="3312"/>
          <ac:spMkLst>
            <pc:docMk/>
            <pc:sldMk cId="2563949017" sldId="1159"/>
            <ac:spMk id="22" creationId="{E6A0A715-06A6-47B4-B67A-2EDB8EAD91C8}"/>
          </ac:spMkLst>
        </pc:spChg>
        <pc:spChg chg="mod">
          <ac:chgData name="朝海敏昭" userId="69277e26-b602-475f-9519-bd92d72f0113" providerId="ADAL" clId="{323429CA-8404-4C39-B45A-781CA391ABFE}" dt="2022-09-16T03:08:30.543" v="3312"/>
          <ac:spMkLst>
            <pc:docMk/>
            <pc:sldMk cId="2563949017" sldId="1159"/>
            <ac:spMk id="23" creationId="{0F0EE2D7-C1BA-4B4A-95E3-95FC03F82987}"/>
          </ac:spMkLst>
        </pc:spChg>
        <pc:spChg chg="mod">
          <ac:chgData name="朝海敏昭" userId="69277e26-b602-475f-9519-bd92d72f0113" providerId="ADAL" clId="{323429CA-8404-4C39-B45A-781CA391ABFE}" dt="2022-09-16T03:08:30.543" v="3312"/>
          <ac:spMkLst>
            <pc:docMk/>
            <pc:sldMk cId="2563949017" sldId="1159"/>
            <ac:spMk id="24" creationId="{ED0595DF-BCEB-4040-8A59-DFF5A7F983EC}"/>
          </ac:spMkLst>
        </pc:spChg>
        <pc:spChg chg="mod">
          <ac:chgData name="朝海敏昭" userId="69277e26-b602-475f-9519-bd92d72f0113" providerId="ADAL" clId="{323429CA-8404-4C39-B45A-781CA391ABFE}" dt="2022-09-16T03:08:30.543" v="3312"/>
          <ac:spMkLst>
            <pc:docMk/>
            <pc:sldMk cId="2563949017" sldId="1159"/>
            <ac:spMk id="25" creationId="{99BB6DE4-A11C-4847-A4CE-997927FE889E}"/>
          </ac:spMkLst>
        </pc:spChg>
        <pc:spChg chg="mod">
          <ac:chgData name="朝海敏昭" userId="69277e26-b602-475f-9519-bd92d72f0113" providerId="ADAL" clId="{323429CA-8404-4C39-B45A-781CA391ABFE}" dt="2022-09-16T03:08:30.543" v="3312"/>
          <ac:spMkLst>
            <pc:docMk/>
            <pc:sldMk cId="2563949017" sldId="1159"/>
            <ac:spMk id="26" creationId="{39F9188B-5498-445B-B0B4-30654F0696E8}"/>
          </ac:spMkLst>
        </pc:spChg>
        <pc:spChg chg="mod">
          <ac:chgData name="朝海敏昭" userId="69277e26-b602-475f-9519-bd92d72f0113" providerId="ADAL" clId="{323429CA-8404-4C39-B45A-781CA391ABFE}" dt="2022-09-16T03:08:30.543" v="3312"/>
          <ac:spMkLst>
            <pc:docMk/>
            <pc:sldMk cId="2563949017" sldId="1159"/>
            <ac:spMk id="27" creationId="{69B645C3-8708-4C48-9FE1-11C4A9C3F078}"/>
          </ac:spMkLst>
        </pc:spChg>
        <pc:spChg chg="mod">
          <ac:chgData name="朝海敏昭" userId="69277e26-b602-475f-9519-bd92d72f0113" providerId="ADAL" clId="{323429CA-8404-4C39-B45A-781CA391ABFE}" dt="2022-09-16T03:08:30.543" v="3312"/>
          <ac:spMkLst>
            <pc:docMk/>
            <pc:sldMk cId="2563949017" sldId="1159"/>
            <ac:spMk id="28" creationId="{020B4E8F-14DE-4DB6-96E6-6664DE9FF33D}"/>
          </ac:spMkLst>
        </pc:spChg>
        <pc:spChg chg="mod">
          <ac:chgData name="朝海敏昭" userId="69277e26-b602-475f-9519-bd92d72f0113" providerId="ADAL" clId="{323429CA-8404-4C39-B45A-781CA391ABFE}" dt="2022-09-16T03:08:30.543" v="3312"/>
          <ac:spMkLst>
            <pc:docMk/>
            <pc:sldMk cId="2563949017" sldId="1159"/>
            <ac:spMk id="29" creationId="{805A1343-AF65-483C-896D-B3F9E6662460}"/>
          </ac:spMkLst>
        </pc:spChg>
        <pc:spChg chg="mod">
          <ac:chgData name="朝海敏昭" userId="69277e26-b602-475f-9519-bd92d72f0113" providerId="ADAL" clId="{323429CA-8404-4C39-B45A-781CA391ABFE}" dt="2022-09-16T03:08:30.543" v="3312"/>
          <ac:spMkLst>
            <pc:docMk/>
            <pc:sldMk cId="2563949017" sldId="1159"/>
            <ac:spMk id="30" creationId="{AC5A2F10-6D8A-4392-A4E5-ADFE26945C38}"/>
          </ac:spMkLst>
        </pc:spChg>
        <pc:spChg chg="mod">
          <ac:chgData name="朝海敏昭" userId="69277e26-b602-475f-9519-bd92d72f0113" providerId="ADAL" clId="{323429CA-8404-4C39-B45A-781CA391ABFE}" dt="2022-09-16T03:08:30.543" v="3312"/>
          <ac:spMkLst>
            <pc:docMk/>
            <pc:sldMk cId="2563949017" sldId="1159"/>
            <ac:spMk id="31" creationId="{030684B0-D99E-4150-9775-ECC2F50820EB}"/>
          </ac:spMkLst>
        </pc:spChg>
        <pc:spChg chg="mod">
          <ac:chgData name="朝海敏昭" userId="69277e26-b602-475f-9519-bd92d72f0113" providerId="ADAL" clId="{323429CA-8404-4C39-B45A-781CA391ABFE}" dt="2022-09-16T03:08:30.543" v="3312"/>
          <ac:spMkLst>
            <pc:docMk/>
            <pc:sldMk cId="2563949017" sldId="1159"/>
            <ac:spMk id="32" creationId="{C336F3F7-EE1C-48FF-9D21-8AFF9F2CC9F1}"/>
          </ac:spMkLst>
        </pc:spChg>
        <pc:spChg chg="mod">
          <ac:chgData name="朝海敏昭" userId="69277e26-b602-475f-9519-bd92d72f0113" providerId="ADAL" clId="{323429CA-8404-4C39-B45A-781CA391ABFE}" dt="2022-09-16T03:08:30.543" v="3312"/>
          <ac:spMkLst>
            <pc:docMk/>
            <pc:sldMk cId="2563949017" sldId="1159"/>
            <ac:spMk id="33" creationId="{23D39665-D48E-4FF6-9897-7CDF43810C16}"/>
          </ac:spMkLst>
        </pc:spChg>
        <pc:spChg chg="mod">
          <ac:chgData name="朝海敏昭" userId="69277e26-b602-475f-9519-bd92d72f0113" providerId="ADAL" clId="{323429CA-8404-4C39-B45A-781CA391ABFE}" dt="2022-09-16T03:08:30.543" v="3312"/>
          <ac:spMkLst>
            <pc:docMk/>
            <pc:sldMk cId="2563949017" sldId="1159"/>
            <ac:spMk id="34" creationId="{9EBEDA22-DC11-4CDE-81C0-B9C397E00149}"/>
          </ac:spMkLst>
        </pc:spChg>
        <pc:spChg chg="mod">
          <ac:chgData name="朝海敏昭" userId="69277e26-b602-475f-9519-bd92d72f0113" providerId="ADAL" clId="{323429CA-8404-4C39-B45A-781CA391ABFE}" dt="2022-09-16T03:08:30.543" v="3312"/>
          <ac:spMkLst>
            <pc:docMk/>
            <pc:sldMk cId="2563949017" sldId="1159"/>
            <ac:spMk id="35" creationId="{93409487-05BC-451F-887B-DABFB0CACCC1}"/>
          </ac:spMkLst>
        </pc:spChg>
        <pc:spChg chg="mod">
          <ac:chgData name="朝海敏昭" userId="69277e26-b602-475f-9519-bd92d72f0113" providerId="ADAL" clId="{323429CA-8404-4C39-B45A-781CA391ABFE}" dt="2022-09-16T03:08:30.543" v="3312"/>
          <ac:spMkLst>
            <pc:docMk/>
            <pc:sldMk cId="2563949017" sldId="1159"/>
            <ac:spMk id="36" creationId="{EB93DEE7-D644-4867-BAD4-FE4D2AB7D22D}"/>
          </ac:spMkLst>
        </pc:spChg>
        <pc:spChg chg="mod">
          <ac:chgData name="朝海敏昭" userId="69277e26-b602-475f-9519-bd92d72f0113" providerId="ADAL" clId="{323429CA-8404-4C39-B45A-781CA391ABFE}" dt="2022-09-16T03:08:30.543" v="3312"/>
          <ac:spMkLst>
            <pc:docMk/>
            <pc:sldMk cId="2563949017" sldId="1159"/>
            <ac:spMk id="37" creationId="{868FE2C0-1E7A-4AAB-A412-DC1A7676E051}"/>
          </ac:spMkLst>
        </pc:spChg>
        <pc:spChg chg="mod">
          <ac:chgData name="朝海敏昭" userId="69277e26-b602-475f-9519-bd92d72f0113" providerId="ADAL" clId="{323429CA-8404-4C39-B45A-781CA391ABFE}" dt="2022-09-16T03:08:30.543" v="3312"/>
          <ac:spMkLst>
            <pc:docMk/>
            <pc:sldMk cId="2563949017" sldId="1159"/>
            <ac:spMk id="38" creationId="{5312D9B8-3C7E-480E-A429-EDD3B94F0F9F}"/>
          </ac:spMkLst>
        </pc:spChg>
        <pc:spChg chg="mod">
          <ac:chgData name="朝海敏昭" userId="69277e26-b602-475f-9519-bd92d72f0113" providerId="ADAL" clId="{323429CA-8404-4C39-B45A-781CA391ABFE}" dt="2022-09-16T03:08:30.543" v="3312"/>
          <ac:spMkLst>
            <pc:docMk/>
            <pc:sldMk cId="2563949017" sldId="1159"/>
            <ac:spMk id="39" creationId="{E5A3C2C6-601D-4BA0-AF56-339AA832C672}"/>
          </ac:spMkLst>
        </pc:spChg>
        <pc:spChg chg="mod">
          <ac:chgData name="朝海敏昭" userId="69277e26-b602-475f-9519-bd92d72f0113" providerId="ADAL" clId="{323429CA-8404-4C39-B45A-781CA391ABFE}" dt="2022-09-16T03:08:30.543" v="3312"/>
          <ac:spMkLst>
            <pc:docMk/>
            <pc:sldMk cId="2563949017" sldId="1159"/>
            <ac:spMk id="40" creationId="{D8871036-168D-4DB2-91ED-DAA373A164B0}"/>
          </ac:spMkLst>
        </pc:spChg>
        <pc:spChg chg="mod">
          <ac:chgData name="朝海敏昭" userId="69277e26-b602-475f-9519-bd92d72f0113" providerId="ADAL" clId="{323429CA-8404-4C39-B45A-781CA391ABFE}" dt="2022-09-16T03:08:30.543" v="3312"/>
          <ac:spMkLst>
            <pc:docMk/>
            <pc:sldMk cId="2563949017" sldId="1159"/>
            <ac:spMk id="41" creationId="{D9EE4863-9830-4F83-9937-7FB9A29E0DE1}"/>
          </ac:spMkLst>
        </pc:spChg>
        <pc:spChg chg="mod">
          <ac:chgData name="朝海敏昭" userId="69277e26-b602-475f-9519-bd92d72f0113" providerId="ADAL" clId="{323429CA-8404-4C39-B45A-781CA391ABFE}" dt="2022-09-16T03:08:30.543" v="3312"/>
          <ac:spMkLst>
            <pc:docMk/>
            <pc:sldMk cId="2563949017" sldId="1159"/>
            <ac:spMk id="42" creationId="{4C78B796-4909-49A3-BB1B-FEAE394CD36D}"/>
          </ac:spMkLst>
        </pc:spChg>
        <pc:spChg chg="mod">
          <ac:chgData name="朝海敏昭" userId="69277e26-b602-475f-9519-bd92d72f0113" providerId="ADAL" clId="{323429CA-8404-4C39-B45A-781CA391ABFE}" dt="2022-09-16T03:08:30.543" v="3312"/>
          <ac:spMkLst>
            <pc:docMk/>
            <pc:sldMk cId="2563949017" sldId="1159"/>
            <ac:spMk id="43" creationId="{B17105CD-CE08-4BC9-843A-35CA3964F5C6}"/>
          </ac:spMkLst>
        </pc:spChg>
        <pc:spChg chg="mod">
          <ac:chgData name="朝海敏昭" userId="69277e26-b602-475f-9519-bd92d72f0113" providerId="ADAL" clId="{323429CA-8404-4C39-B45A-781CA391ABFE}" dt="2022-09-16T03:08:30.543" v="3312"/>
          <ac:spMkLst>
            <pc:docMk/>
            <pc:sldMk cId="2563949017" sldId="1159"/>
            <ac:spMk id="44" creationId="{F686AED5-40F4-4EF6-B6DC-67E2E26CEBBD}"/>
          </ac:spMkLst>
        </pc:spChg>
        <pc:spChg chg="mod">
          <ac:chgData name="朝海敏昭" userId="69277e26-b602-475f-9519-bd92d72f0113" providerId="ADAL" clId="{323429CA-8404-4C39-B45A-781CA391ABFE}" dt="2022-09-16T03:08:30.543" v="3312"/>
          <ac:spMkLst>
            <pc:docMk/>
            <pc:sldMk cId="2563949017" sldId="1159"/>
            <ac:spMk id="45" creationId="{8471E778-CA8E-411D-A7E2-88C15A435296}"/>
          </ac:spMkLst>
        </pc:spChg>
        <pc:spChg chg="mod">
          <ac:chgData name="朝海敏昭" userId="69277e26-b602-475f-9519-bd92d72f0113" providerId="ADAL" clId="{323429CA-8404-4C39-B45A-781CA391ABFE}" dt="2022-09-16T03:08:30.543" v="3312"/>
          <ac:spMkLst>
            <pc:docMk/>
            <pc:sldMk cId="2563949017" sldId="1159"/>
            <ac:spMk id="46" creationId="{8E2C6BAF-B900-44C0-B668-39E3F73F27D7}"/>
          </ac:spMkLst>
        </pc:spChg>
        <pc:spChg chg="mod">
          <ac:chgData name="朝海敏昭" userId="69277e26-b602-475f-9519-bd92d72f0113" providerId="ADAL" clId="{323429CA-8404-4C39-B45A-781CA391ABFE}" dt="2022-09-16T03:08:30.543" v="3312"/>
          <ac:spMkLst>
            <pc:docMk/>
            <pc:sldMk cId="2563949017" sldId="1159"/>
            <ac:spMk id="47" creationId="{EE2BDF6B-A58F-4093-BACC-80E21B8CA0B1}"/>
          </ac:spMkLst>
        </pc:spChg>
        <pc:spChg chg="mod">
          <ac:chgData name="朝海敏昭" userId="69277e26-b602-475f-9519-bd92d72f0113" providerId="ADAL" clId="{323429CA-8404-4C39-B45A-781CA391ABFE}" dt="2022-09-16T03:08:30.543" v="3312"/>
          <ac:spMkLst>
            <pc:docMk/>
            <pc:sldMk cId="2563949017" sldId="1159"/>
            <ac:spMk id="48" creationId="{A0AF43A4-9757-4FA5-8659-73DF7880A864}"/>
          </ac:spMkLst>
        </pc:spChg>
        <pc:spChg chg="mod">
          <ac:chgData name="朝海敏昭" userId="69277e26-b602-475f-9519-bd92d72f0113" providerId="ADAL" clId="{323429CA-8404-4C39-B45A-781CA391ABFE}" dt="2022-09-16T03:08:30.543" v="3312"/>
          <ac:spMkLst>
            <pc:docMk/>
            <pc:sldMk cId="2563949017" sldId="1159"/>
            <ac:spMk id="49" creationId="{F96CEE6E-15C0-4414-B20A-1676183F5F88}"/>
          </ac:spMkLst>
        </pc:spChg>
        <pc:spChg chg="mod">
          <ac:chgData name="朝海敏昭" userId="69277e26-b602-475f-9519-bd92d72f0113" providerId="ADAL" clId="{323429CA-8404-4C39-B45A-781CA391ABFE}" dt="2022-09-16T03:08:30.543" v="3312"/>
          <ac:spMkLst>
            <pc:docMk/>
            <pc:sldMk cId="2563949017" sldId="1159"/>
            <ac:spMk id="50" creationId="{E9D98F80-FF83-4A37-AFA0-22EC0DA7CB0A}"/>
          </ac:spMkLst>
        </pc:spChg>
        <pc:spChg chg="mod">
          <ac:chgData name="朝海敏昭" userId="69277e26-b602-475f-9519-bd92d72f0113" providerId="ADAL" clId="{323429CA-8404-4C39-B45A-781CA391ABFE}" dt="2022-09-16T03:08:30.543" v="3312"/>
          <ac:spMkLst>
            <pc:docMk/>
            <pc:sldMk cId="2563949017" sldId="1159"/>
            <ac:spMk id="51" creationId="{074D8961-1DEA-440C-9A88-98EC99CFA58A}"/>
          </ac:spMkLst>
        </pc:spChg>
        <pc:grpChg chg="add mod">
          <ac:chgData name="朝海敏昭" userId="69277e26-b602-475f-9519-bd92d72f0113" providerId="ADAL" clId="{323429CA-8404-4C39-B45A-781CA391ABFE}" dt="2022-09-16T03:08:30.543" v="3312"/>
          <ac:grpSpMkLst>
            <pc:docMk/>
            <pc:sldMk cId="2563949017" sldId="1159"/>
            <ac:grpSpMk id="8" creationId="{29A67FC0-511C-41F9-B343-6BC96A9709A6}"/>
          </ac:grpSpMkLst>
        </pc:grpChg>
        <pc:picChg chg="add mod">
          <ac:chgData name="朝海敏昭" userId="69277e26-b602-475f-9519-bd92d72f0113" providerId="ADAL" clId="{323429CA-8404-4C39-B45A-781CA391ABFE}" dt="2022-09-16T03:08:30.543" v="3312"/>
          <ac:picMkLst>
            <pc:docMk/>
            <pc:sldMk cId="2563949017" sldId="1159"/>
            <ac:picMk id="52" creationId="{C63D7929-1331-4D47-8775-C2F41D45140C}"/>
          </ac:picMkLst>
        </pc:picChg>
      </pc:sldChg>
      <pc:sldChg chg="add del">
        <pc:chgData name="朝海敏昭" userId="69277e26-b602-475f-9519-bd92d72f0113" providerId="ADAL" clId="{323429CA-8404-4C39-B45A-781CA391ABFE}" dt="2022-09-16T02:00:32.689" v="2212" actId="47"/>
        <pc:sldMkLst>
          <pc:docMk/>
          <pc:sldMk cId="776544182" sldId="1160"/>
        </pc:sldMkLst>
      </pc:sldChg>
      <pc:sldChg chg="add del">
        <pc:chgData name="朝海敏昭" userId="69277e26-b602-475f-9519-bd92d72f0113" providerId="ADAL" clId="{323429CA-8404-4C39-B45A-781CA391ABFE}" dt="2022-09-16T02:00:30.723" v="2211" actId="47"/>
        <pc:sldMkLst>
          <pc:docMk/>
          <pc:sldMk cId="2904692923" sldId="1161"/>
        </pc:sldMkLst>
      </pc:sldChg>
      <pc:sldChg chg="modSp add mod ord modNotesTx">
        <pc:chgData name="朝海敏昭" userId="69277e26-b602-475f-9519-bd92d72f0113" providerId="ADAL" clId="{323429CA-8404-4C39-B45A-781CA391ABFE}" dt="2022-09-16T03:24:55.528" v="3643" actId="20577"/>
        <pc:sldMkLst>
          <pc:docMk/>
          <pc:sldMk cId="397158962" sldId="1162"/>
        </pc:sldMkLst>
        <pc:spChg chg="mod">
          <ac:chgData name="朝海敏昭" userId="69277e26-b602-475f-9519-bd92d72f0113" providerId="ADAL" clId="{323429CA-8404-4C39-B45A-781CA391ABFE}" dt="2022-09-16T02:29:17.349" v="2292" actId="6549"/>
          <ac:spMkLst>
            <pc:docMk/>
            <pc:sldMk cId="397158962" sldId="1162"/>
            <ac:spMk id="4" creationId="{10538905-AF81-4FC2-8704-7ACE9327B8D6}"/>
          </ac:spMkLst>
        </pc:spChg>
        <pc:spChg chg="mod">
          <ac:chgData name="朝海敏昭" userId="69277e26-b602-475f-9519-bd92d72f0113" providerId="ADAL" clId="{323429CA-8404-4C39-B45A-781CA391ABFE}" dt="2022-09-16T03:11:07.046" v="3319" actId="6549"/>
          <ac:spMkLst>
            <pc:docMk/>
            <pc:sldMk cId="397158962" sldId="1162"/>
            <ac:spMk id="8" creationId="{38677C64-92F8-4BC2-97B0-9D314018314C}"/>
          </ac:spMkLst>
        </pc:spChg>
      </pc:sldChg>
      <pc:sldChg chg="add del">
        <pc:chgData name="朝海敏昭" userId="69277e26-b602-475f-9519-bd92d72f0113" providerId="ADAL" clId="{323429CA-8404-4C39-B45A-781CA391ABFE}" dt="2022-09-16T03:00:18.198" v="3065" actId="47"/>
        <pc:sldMkLst>
          <pc:docMk/>
          <pc:sldMk cId="207452128" sldId="1163"/>
        </pc:sldMkLst>
      </pc:sldChg>
      <pc:sldChg chg="addSp delSp modSp add mod modNotesTx">
        <pc:chgData name="朝海敏昭" userId="69277e26-b602-475f-9519-bd92d72f0113" providerId="ADAL" clId="{323429CA-8404-4C39-B45A-781CA391ABFE}" dt="2022-09-16T03:40:14.961" v="4425" actId="14100"/>
        <pc:sldMkLst>
          <pc:docMk/>
          <pc:sldMk cId="2507560894" sldId="1164"/>
        </pc:sldMkLst>
        <pc:spChg chg="mod">
          <ac:chgData name="朝海敏昭" userId="69277e26-b602-475f-9519-bd92d72f0113" providerId="ADAL" clId="{323429CA-8404-4C39-B45A-781CA391ABFE}" dt="2022-09-16T02:31:55.602" v="2309" actId="20577"/>
          <ac:spMkLst>
            <pc:docMk/>
            <pc:sldMk cId="2507560894" sldId="1164"/>
            <ac:spMk id="4" creationId="{10538905-AF81-4FC2-8704-7ACE9327B8D6}"/>
          </ac:spMkLst>
        </pc:spChg>
        <pc:spChg chg="del">
          <ac:chgData name="朝海敏昭" userId="69277e26-b602-475f-9519-bd92d72f0113" providerId="ADAL" clId="{323429CA-8404-4C39-B45A-781CA391ABFE}" dt="2022-09-16T02:31:58.329" v="2310" actId="478"/>
          <ac:spMkLst>
            <pc:docMk/>
            <pc:sldMk cId="2507560894" sldId="1164"/>
            <ac:spMk id="8" creationId="{38677C64-92F8-4BC2-97B0-9D314018314C}"/>
          </ac:spMkLst>
        </pc:spChg>
        <pc:graphicFrameChg chg="add mod modGraphic">
          <ac:chgData name="朝海敏昭" userId="69277e26-b602-475f-9519-bd92d72f0113" providerId="ADAL" clId="{323429CA-8404-4C39-B45A-781CA391ABFE}" dt="2022-09-16T03:40:14.961" v="4425" actId="14100"/>
          <ac:graphicFrameMkLst>
            <pc:docMk/>
            <pc:sldMk cId="2507560894" sldId="1164"/>
            <ac:graphicFrameMk id="2" creationId="{A64B3FE3-62AD-4E85-BF40-C36F56194681}"/>
          </ac:graphicFrameMkLst>
        </pc:graphicFrameChg>
        <pc:graphicFrameChg chg="add del mod">
          <ac:chgData name="朝海敏昭" userId="69277e26-b602-475f-9519-bd92d72f0113" providerId="ADAL" clId="{323429CA-8404-4C39-B45A-781CA391ABFE}" dt="2022-09-16T02:34:48.045" v="2333"/>
          <ac:graphicFrameMkLst>
            <pc:docMk/>
            <pc:sldMk cId="2507560894" sldId="1164"/>
            <ac:graphicFrameMk id="3" creationId="{EADF9F9E-4CE2-4E61-BB1F-2A58AFCE715C}"/>
          </ac:graphicFrameMkLst>
        </pc:graphicFrameChg>
      </pc:sldChg>
      <pc:sldChg chg="modSp add del mod">
        <pc:chgData name="朝海敏昭" userId="69277e26-b602-475f-9519-bd92d72f0113" providerId="ADAL" clId="{323429CA-8404-4C39-B45A-781CA391ABFE}" dt="2022-09-16T02:29:18.304" v="2293" actId="47"/>
        <pc:sldMkLst>
          <pc:docMk/>
          <pc:sldMk cId="2535210880" sldId="1164"/>
        </pc:sldMkLst>
        <pc:spChg chg="mod">
          <ac:chgData name="朝海敏昭" userId="69277e26-b602-475f-9519-bd92d72f0113" providerId="ADAL" clId="{323429CA-8404-4C39-B45A-781CA391ABFE}" dt="2022-09-16T02:27:20.230" v="2255" actId="20577"/>
          <ac:spMkLst>
            <pc:docMk/>
            <pc:sldMk cId="2535210880" sldId="1164"/>
            <ac:spMk id="4" creationId="{10538905-AF81-4FC2-8704-7ACE9327B8D6}"/>
          </ac:spMkLst>
        </pc:spChg>
        <pc:spChg chg="mod">
          <ac:chgData name="朝海敏昭" userId="69277e26-b602-475f-9519-bd92d72f0113" providerId="ADAL" clId="{323429CA-8404-4C39-B45A-781CA391ABFE}" dt="2022-09-16T02:29:06.625" v="2285" actId="6549"/>
          <ac:spMkLst>
            <pc:docMk/>
            <pc:sldMk cId="2535210880" sldId="1164"/>
            <ac:spMk id="8" creationId="{38677C64-92F8-4BC2-97B0-9D314018314C}"/>
          </ac:spMkLst>
        </pc:spChg>
      </pc:sldChg>
      <pc:sldChg chg="addSp delSp modSp add mod modNotesTx">
        <pc:chgData name="朝海敏昭" userId="69277e26-b602-475f-9519-bd92d72f0113" providerId="ADAL" clId="{323429CA-8404-4C39-B45A-781CA391ABFE}" dt="2022-09-16T03:32:13.653" v="4139" actId="20577"/>
        <pc:sldMkLst>
          <pc:docMk/>
          <pc:sldMk cId="1683817492" sldId="1165"/>
        </pc:sldMkLst>
        <pc:spChg chg="mod">
          <ac:chgData name="朝海敏昭" userId="69277e26-b602-475f-9519-bd92d72f0113" providerId="ADAL" clId="{323429CA-8404-4C39-B45A-781CA391ABFE}" dt="2022-09-16T02:43:48.289" v="2516" actId="20577"/>
          <ac:spMkLst>
            <pc:docMk/>
            <pc:sldMk cId="1683817492" sldId="1165"/>
            <ac:spMk id="4" creationId="{10538905-AF81-4FC2-8704-7ACE9327B8D6}"/>
          </ac:spMkLst>
        </pc:spChg>
        <pc:spChg chg="add mod">
          <ac:chgData name="朝海敏昭" userId="69277e26-b602-475f-9519-bd92d72f0113" providerId="ADAL" clId="{323429CA-8404-4C39-B45A-781CA391ABFE}" dt="2022-09-16T03:14:45.827" v="3331" actId="1035"/>
          <ac:spMkLst>
            <pc:docMk/>
            <pc:sldMk cId="1683817492" sldId="1165"/>
            <ac:spMk id="6" creationId="{5E301851-93B6-44AE-A825-6F9F5BFE4153}"/>
          </ac:spMkLst>
        </pc:spChg>
        <pc:graphicFrameChg chg="del">
          <ac:chgData name="朝海敏昭" userId="69277e26-b602-475f-9519-bd92d72f0113" providerId="ADAL" clId="{323429CA-8404-4C39-B45A-781CA391ABFE}" dt="2022-09-16T02:43:45.913" v="2515" actId="478"/>
          <ac:graphicFrameMkLst>
            <pc:docMk/>
            <pc:sldMk cId="1683817492" sldId="1165"/>
            <ac:graphicFrameMk id="2" creationId="{A64B3FE3-62AD-4E85-BF40-C36F56194681}"/>
          </ac:graphicFrameMkLst>
        </pc:graphicFrameChg>
        <pc:picChg chg="del mod">
          <ac:chgData name="朝海敏昭" userId="69277e26-b602-475f-9519-bd92d72f0113" providerId="ADAL" clId="{323429CA-8404-4C39-B45A-781CA391ABFE}" dt="2022-09-16T02:45:09.704" v="2522" actId="478"/>
          <ac:picMkLst>
            <pc:docMk/>
            <pc:sldMk cId="1683817492" sldId="1165"/>
            <ac:picMk id="3" creationId="{E957B127-CEEF-4391-9C07-CF39AA5C0A12}"/>
          </ac:picMkLst>
        </pc:picChg>
        <pc:picChg chg="mod">
          <ac:chgData name="朝海敏昭" userId="69277e26-b602-475f-9519-bd92d72f0113" providerId="ADAL" clId="{323429CA-8404-4C39-B45A-781CA391ABFE}" dt="2022-09-16T03:14:49.145" v="3332" actId="1076"/>
          <ac:picMkLst>
            <pc:docMk/>
            <pc:sldMk cId="1683817492" sldId="1165"/>
            <ac:picMk id="5" creationId="{5CEC9F56-D5A1-4312-BF59-9C6CC15D58B3}"/>
          </ac:picMkLst>
        </pc:picChg>
      </pc:sldChg>
      <pc:sldChg chg="modSp add mod modNotesTx">
        <pc:chgData name="朝海敏昭" userId="69277e26-b602-475f-9519-bd92d72f0113" providerId="ADAL" clId="{323429CA-8404-4C39-B45A-781CA391ABFE}" dt="2022-09-16T03:32:43.379" v="4192" actId="20577"/>
        <pc:sldMkLst>
          <pc:docMk/>
          <pc:sldMk cId="360449496" sldId="1166"/>
        </pc:sldMkLst>
        <pc:spChg chg="mod">
          <ac:chgData name="朝海敏昭" userId="69277e26-b602-475f-9519-bd92d72f0113" providerId="ADAL" clId="{323429CA-8404-4C39-B45A-781CA391ABFE}" dt="2022-09-16T02:49:03.779" v="2791" actId="6549"/>
          <ac:spMkLst>
            <pc:docMk/>
            <pc:sldMk cId="360449496" sldId="1166"/>
            <ac:spMk id="4" creationId="{10538905-AF81-4FC2-8704-7ACE9327B8D6}"/>
          </ac:spMkLst>
        </pc:spChg>
        <pc:spChg chg="mod">
          <ac:chgData name="朝海敏昭" userId="69277e26-b602-475f-9519-bd92d72f0113" providerId="ADAL" clId="{323429CA-8404-4C39-B45A-781CA391ABFE}" dt="2022-09-16T02:53:12.900" v="2863" actId="57"/>
          <ac:spMkLst>
            <pc:docMk/>
            <pc:sldMk cId="360449496" sldId="1166"/>
            <ac:spMk id="8" creationId="{38677C64-92F8-4BC2-97B0-9D314018314C}"/>
          </ac:spMkLst>
        </pc:spChg>
      </pc:sldChg>
      <pc:sldChg chg="addSp delSp modSp add mod modNotesTx">
        <pc:chgData name="朝海敏昭" userId="69277e26-b602-475f-9519-bd92d72f0113" providerId="ADAL" clId="{323429CA-8404-4C39-B45A-781CA391ABFE}" dt="2022-09-16T03:33:50.636" v="4226" actId="20577"/>
        <pc:sldMkLst>
          <pc:docMk/>
          <pc:sldMk cId="857497448" sldId="1167"/>
        </pc:sldMkLst>
        <pc:spChg chg="mod">
          <ac:chgData name="朝海敏昭" userId="69277e26-b602-475f-9519-bd92d72f0113" providerId="ADAL" clId="{323429CA-8404-4C39-B45A-781CA391ABFE}" dt="2022-09-16T02:53:29.763" v="2865" actId="20577"/>
          <ac:spMkLst>
            <pc:docMk/>
            <pc:sldMk cId="857497448" sldId="1167"/>
            <ac:spMk id="4" creationId="{10538905-AF81-4FC2-8704-7ACE9327B8D6}"/>
          </ac:spMkLst>
        </pc:spChg>
        <pc:spChg chg="del">
          <ac:chgData name="朝海敏昭" userId="69277e26-b602-475f-9519-bd92d72f0113" providerId="ADAL" clId="{323429CA-8404-4C39-B45A-781CA391ABFE}" dt="2022-09-16T02:53:32.270" v="2866" actId="478"/>
          <ac:spMkLst>
            <pc:docMk/>
            <pc:sldMk cId="857497448" sldId="1167"/>
            <ac:spMk id="8" creationId="{38677C64-92F8-4BC2-97B0-9D314018314C}"/>
          </ac:spMkLst>
        </pc:spChg>
        <pc:graphicFrameChg chg="add mod modGraphic">
          <ac:chgData name="朝海敏昭" userId="69277e26-b602-475f-9519-bd92d72f0113" providerId="ADAL" clId="{323429CA-8404-4C39-B45A-781CA391ABFE}" dt="2022-09-16T03:00:03.747" v="3062" actId="20577"/>
          <ac:graphicFrameMkLst>
            <pc:docMk/>
            <pc:sldMk cId="857497448" sldId="1167"/>
            <ac:graphicFrameMk id="5" creationId="{005F7DEC-8D99-4FC1-A7B3-A0CF15F8AACD}"/>
          </ac:graphicFrameMkLst>
        </pc:graphicFrameChg>
      </pc:sldChg>
      <pc:sldChg chg="addSp delSp modSp add mod modNotesTx">
        <pc:chgData name="朝海敏昭" userId="69277e26-b602-475f-9519-bd92d72f0113" providerId="ADAL" clId="{323429CA-8404-4C39-B45A-781CA391ABFE}" dt="2022-09-16T03:43:57.297" v="4461" actId="6549"/>
        <pc:sldMkLst>
          <pc:docMk/>
          <pc:sldMk cId="365750175" sldId="1168"/>
        </pc:sldMkLst>
        <pc:spChg chg="mod">
          <ac:chgData name="朝海敏昭" userId="69277e26-b602-475f-9519-bd92d72f0113" providerId="ADAL" clId="{323429CA-8404-4C39-B45A-781CA391ABFE}" dt="2022-09-16T02:59:12.923" v="3036" actId="20577"/>
          <ac:spMkLst>
            <pc:docMk/>
            <pc:sldMk cId="365750175" sldId="1168"/>
            <ac:spMk id="4" creationId="{10538905-AF81-4FC2-8704-7ACE9327B8D6}"/>
          </ac:spMkLst>
        </pc:spChg>
        <pc:spChg chg="add mod">
          <ac:chgData name="朝海敏昭" userId="69277e26-b602-475f-9519-bd92d72f0113" providerId="ADAL" clId="{323429CA-8404-4C39-B45A-781CA391ABFE}" dt="2022-09-16T03:15:10.601" v="3344" actId="1076"/>
          <ac:spMkLst>
            <pc:docMk/>
            <pc:sldMk cId="365750175" sldId="1168"/>
            <ac:spMk id="6" creationId="{FE62FA49-3E0F-49C1-AA48-651BF6723A3A}"/>
          </ac:spMkLst>
        </pc:spChg>
        <pc:graphicFrameChg chg="del">
          <ac:chgData name="朝海敏昭" userId="69277e26-b602-475f-9519-bd92d72f0113" providerId="ADAL" clId="{323429CA-8404-4C39-B45A-781CA391ABFE}" dt="2022-09-16T02:59:10.131" v="3035" actId="478"/>
          <ac:graphicFrameMkLst>
            <pc:docMk/>
            <pc:sldMk cId="365750175" sldId="1168"/>
            <ac:graphicFrameMk id="5" creationId="{005F7DEC-8D99-4FC1-A7B3-A0CF15F8AACD}"/>
          </ac:graphicFrameMkLst>
        </pc:graphicFrameChg>
        <pc:picChg chg="mod">
          <ac:chgData name="朝海敏昭" userId="69277e26-b602-475f-9519-bd92d72f0113" providerId="ADAL" clId="{323429CA-8404-4C39-B45A-781CA391ABFE}" dt="2022-09-16T03:15:08.064" v="3343" actId="1035"/>
          <ac:picMkLst>
            <pc:docMk/>
            <pc:sldMk cId="365750175" sldId="1168"/>
            <ac:picMk id="2" creationId="{49667051-A828-4067-8362-43E927B0CC93}"/>
          </ac:picMkLst>
        </pc:picChg>
      </pc:sldChg>
      <pc:sldChg chg="add">
        <pc:chgData name="朝海敏昭" userId="69277e26-b602-475f-9519-bd92d72f0113" providerId="ADAL" clId="{323429CA-8404-4C39-B45A-781CA391ABFE}" dt="2022-09-16T03:08:08.236" v="3268"/>
        <pc:sldMkLst>
          <pc:docMk/>
          <pc:sldMk cId="3731473893" sldId="1169"/>
        </pc:sldMkLst>
      </pc:sldChg>
      <pc:sldMasterChg chg="modSp mod">
        <pc:chgData name="朝海敏昭" userId="69277e26-b602-475f-9519-bd92d72f0113" providerId="ADAL" clId="{323429CA-8404-4C39-B45A-781CA391ABFE}" dt="2022-09-16T03:08:53.433" v="3318" actId="6549"/>
        <pc:sldMasterMkLst>
          <pc:docMk/>
          <pc:sldMasterMk cId="2064506918" sldId="2147483684"/>
        </pc:sldMasterMkLst>
        <pc:spChg chg="mod">
          <ac:chgData name="朝海敏昭" userId="69277e26-b602-475f-9519-bd92d72f0113" providerId="ADAL" clId="{323429CA-8404-4C39-B45A-781CA391ABFE}" dt="2022-09-16T03:08:53.433" v="3318" actId="6549"/>
          <ac:spMkLst>
            <pc:docMk/>
            <pc:sldMasterMk cId="2064506918" sldId="2147483684"/>
            <ac:spMk id="15" creationId="{005C4D11-7DAB-4BF2-992B-B827163F7C6D}"/>
          </ac:spMkLst>
        </pc:spChg>
      </pc:sldMasterChg>
    </pc:docChg>
  </pc:docChgLst>
  <pc:docChgLst>
    <pc:chgData name="朝海敏昭" userId="69277e26-b602-475f-9519-bd92d72f0113" providerId="ADAL" clId="{8DF252EF-C4A8-45F2-B985-44319BCFA427}"/>
    <pc:docChg chg="undo custSel addSld delSld modSld sldOrd modMainMaster">
      <pc:chgData name="朝海敏昭" userId="69277e26-b602-475f-9519-bd92d72f0113" providerId="ADAL" clId="{8DF252EF-C4A8-45F2-B985-44319BCFA427}" dt="2022-07-05T13:28:36.956" v="2031" actId="1037"/>
      <pc:docMkLst>
        <pc:docMk/>
      </pc:docMkLst>
      <pc:sldChg chg="addSp delSp modSp mod">
        <pc:chgData name="朝海敏昭" userId="69277e26-b602-475f-9519-bd92d72f0113" providerId="ADAL" clId="{8DF252EF-C4A8-45F2-B985-44319BCFA427}" dt="2022-07-05T13:02:56.501" v="1118" actId="1036"/>
        <pc:sldMkLst>
          <pc:docMk/>
          <pc:sldMk cId="4001673440" sldId="257"/>
        </pc:sldMkLst>
        <pc:spChg chg="mod">
          <ac:chgData name="朝海敏昭" userId="69277e26-b602-475f-9519-bd92d72f0113" providerId="ADAL" clId="{8DF252EF-C4A8-45F2-B985-44319BCFA427}" dt="2022-07-05T12:57:29.324" v="783" actId="6549"/>
          <ac:spMkLst>
            <pc:docMk/>
            <pc:sldMk cId="4001673440" sldId="257"/>
            <ac:spMk id="2" creationId="{41FD2DFC-C6BF-4B69-B574-80BA3B6EFB5B}"/>
          </ac:spMkLst>
        </pc:spChg>
        <pc:spChg chg="del">
          <ac:chgData name="朝海敏昭" userId="69277e26-b602-475f-9519-bd92d72f0113" providerId="ADAL" clId="{8DF252EF-C4A8-45F2-B985-44319BCFA427}" dt="2022-07-05T12:45:02.171" v="287" actId="478"/>
          <ac:spMkLst>
            <pc:docMk/>
            <pc:sldMk cId="4001673440" sldId="257"/>
            <ac:spMk id="3" creationId="{F25CE4D2-D42C-483B-9153-301AA70C16DB}"/>
          </ac:spMkLst>
        </pc:spChg>
        <pc:spChg chg="add del mod">
          <ac:chgData name="朝海敏昭" userId="69277e26-b602-475f-9519-bd92d72f0113" providerId="ADAL" clId="{8DF252EF-C4A8-45F2-B985-44319BCFA427}" dt="2022-07-05T12:47:46.300" v="347" actId="767"/>
          <ac:spMkLst>
            <pc:docMk/>
            <pc:sldMk cId="4001673440" sldId="257"/>
            <ac:spMk id="4" creationId="{6BCF704A-0B5A-4E52-A7DD-3E6D209CD35F}"/>
          </ac:spMkLst>
        </pc:spChg>
        <pc:spChg chg="add del mod">
          <ac:chgData name="朝海敏昭" userId="69277e26-b602-475f-9519-bd92d72f0113" providerId="ADAL" clId="{8DF252EF-C4A8-45F2-B985-44319BCFA427}" dt="2022-07-05T12:57:36.310" v="786" actId="478"/>
          <ac:spMkLst>
            <pc:docMk/>
            <pc:sldMk cId="4001673440" sldId="257"/>
            <ac:spMk id="5" creationId="{C1AA6372-DDD7-4E74-A615-694B54CA8807}"/>
          </ac:spMkLst>
        </pc:spChg>
        <pc:spChg chg="add del mod">
          <ac:chgData name="朝海敏昭" userId="69277e26-b602-475f-9519-bd92d72f0113" providerId="ADAL" clId="{8DF252EF-C4A8-45F2-B985-44319BCFA427}" dt="2022-07-05T12:47:45.936" v="346" actId="767"/>
          <ac:spMkLst>
            <pc:docMk/>
            <pc:sldMk cId="4001673440" sldId="257"/>
            <ac:spMk id="6" creationId="{5E193F62-6217-4951-9D9A-CF4D18ECF95B}"/>
          </ac:spMkLst>
        </pc:spChg>
        <pc:spChg chg="add del mod">
          <ac:chgData name="朝海敏昭" userId="69277e26-b602-475f-9519-bd92d72f0113" providerId="ADAL" clId="{8DF252EF-C4A8-45F2-B985-44319BCFA427}" dt="2022-07-05T12:57:34.378" v="784" actId="478"/>
          <ac:spMkLst>
            <pc:docMk/>
            <pc:sldMk cId="4001673440" sldId="257"/>
            <ac:spMk id="7" creationId="{6A678256-DC1F-4794-94A5-8BD75EEE0AFA}"/>
          </ac:spMkLst>
        </pc:spChg>
        <pc:spChg chg="add del mod">
          <ac:chgData name="朝海敏昭" userId="69277e26-b602-475f-9519-bd92d72f0113" providerId="ADAL" clId="{8DF252EF-C4A8-45F2-B985-44319BCFA427}" dt="2022-07-05T12:57:34.378" v="784" actId="478"/>
          <ac:spMkLst>
            <pc:docMk/>
            <pc:sldMk cId="4001673440" sldId="257"/>
            <ac:spMk id="12" creationId="{9BC33883-F453-413E-B36C-A5DAC837F380}"/>
          </ac:spMkLst>
        </pc:spChg>
        <pc:spChg chg="add del mod">
          <ac:chgData name="朝海敏昭" userId="69277e26-b602-475f-9519-bd92d72f0113" providerId="ADAL" clId="{8DF252EF-C4A8-45F2-B985-44319BCFA427}" dt="2022-07-05T12:57:34.378" v="784" actId="478"/>
          <ac:spMkLst>
            <pc:docMk/>
            <pc:sldMk cId="4001673440" sldId="257"/>
            <ac:spMk id="13" creationId="{823D029A-BDF4-4686-BBAD-A222D3A7CF75}"/>
          </ac:spMkLst>
        </pc:spChg>
        <pc:spChg chg="add del mod">
          <ac:chgData name="朝海敏昭" userId="69277e26-b602-475f-9519-bd92d72f0113" providerId="ADAL" clId="{8DF252EF-C4A8-45F2-B985-44319BCFA427}" dt="2022-07-05T12:57:34.378" v="784" actId="478"/>
          <ac:spMkLst>
            <pc:docMk/>
            <pc:sldMk cId="4001673440" sldId="257"/>
            <ac:spMk id="14" creationId="{16289BE6-E8B1-4856-AFFC-4DE36FEB8C2C}"/>
          </ac:spMkLst>
        </pc:spChg>
        <pc:spChg chg="add mod">
          <ac:chgData name="朝海敏昭" userId="69277e26-b602-475f-9519-bd92d72f0113" providerId="ADAL" clId="{8DF252EF-C4A8-45F2-B985-44319BCFA427}" dt="2022-07-05T13:02:48.176" v="1094" actId="255"/>
          <ac:spMkLst>
            <pc:docMk/>
            <pc:sldMk cId="4001673440" sldId="257"/>
            <ac:spMk id="17" creationId="{434B0297-0689-4540-9834-62EC2A1F54C9}"/>
          </ac:spMkLst>
        </pc:spChg>
        <pc:spChg chg="add mod">
          <ac:chgData name="朝海敏昭" userId="69277e26-b602-475f-9519-bd92d72f0113" providerId="ADAL" clId="{8DF252EF-C4A8-45F2-B985-44319BCFA427}" dt="2022-07-05T13:02:56.501" v="1118" actId="1036"/>
          <ac:spMkLst>
            <pc:docMk/>
            <pc:sldMk cId="4001673440" sldId="257"/>
            <ac:spMk id="18" creationId="{D105208C-69DC-4DC2-BF67-C7842A070FFA}"/>
          </ac:spMkLst>
        </pc:spChg>
        <pc:picChg chg="add del mod">
          <ac:chgData name="朝海敏昭" userId="69277e26-b602-475f-9519-bd92d72f0113" providerId="ADAL" clId="{8DF252EF-C4A8-45F2-B985-44319BCFA427}" dt="2022-07-05T12:52:36.395" v="601" actId="478"/>
          <ac:picMkLst>
            <pc:docMk/>
            <pc:sldMk cId="4001673440" sldId="257"/>
            <ac:picMk id="9" creationId="{51E9AC27-3B46-447D-8855-A2E7076BB3C5}"/>
          </ac:picMkLst>
        </pc:picChg>
        <pc:picChg chg="add mod">
          <ac:chgData name="朝海敏昭" userId="69277e26-b602-475f-9519-bd92d72f0113" providerId="ADAL" clId="{8DF252EF-C4A8-45F2-B985-44319BCFA427}" dt="2022-07-05T12:48:13.394" v="353" actId="571"/>
          <ac:picMkLst>
            <pc:docMk/>
            <pc:sldMk cId="4001673440" sldId="257"/>
            <ac:picMk id="10" creationId="{A9436419-394D-4D41-9AB4-1E1A0E5E07F5}"/>
          </ac:picMkLst>
        </pc:picChg>
        <pc:picChg chg="add mod">
          <ac:chgData name="朝海敏昭" userId="69277e26-b602-475f-9519-bd92d72f0113" providerId="ADAL" clId="{8DF252EF-C4A8-45F2-B985-44319BCFA427}" dt="2022-07-05T12:48:17.265" v="355" actId="571"/>
          <ac:picMkLst>
            <pc:docMk/>
            <pc:sldMk cId="4001673440" sldId="257"/>
            <ac:picMk id="11" creationId="{CE40821B-4A82-4CE2-B75A-004BF9DD16AD}"/>
          </ac:picMkLst>
        </pc:picChg>
        <pc:picChg chg="add del mod">
          <ac:chgData name="朝海敏昭" userId="69277e26-b602-475f-9519-bd92d72f0113" providerId="ADAL" clId="{8DF252EF-C4A8-45F2-B985-44319BCFA427}" dt="2022-07-05T12:57:35.122" v="785" actId="478"/>
          <ac:picMkLst>
            <pc:docMk/>
            <pc:sldMk cId="4001673440" sldId="257"/>
            <ac:picMk id="1026" creationId="{B514C037-7FC4-43A5-A9B4-F2A1F7287EEF}"/>
          </ac:picMkLst>
        </pc:picChg>
        <pc:picChg chg="add del mod">
          <ac:chgData name="朝海敏昭" userId="69277e26-b602-475f-9519-bd92d72f0113" providerId="ADAL" clId="{8DF252EF-C4A8-45F2-B985-44319BCFA427}" dt="2022-07-05T12:57:34.378" v="784" actId="478"/>
          <ac:picMkLst>
            <pc:docMk/>
            <pc:sldMk cId="4001673440" sldId="257"/>
            <ac:picMk id="1028" creationId="{2343147B-58D3-4572-A481-AAE70EAD0029}"/>
          </ac:picMkLst>
        </pc:picChg>
      </pc:sldChg>
      <pc:sldChg chg="addSp delSp modSp mod">
        <pc:chgData name="朝海敏昭" userId="69277e26-b602-475f-9519-bd92d72f0113" providerId="ADAL" clId="{8DF252EF-C4A8-45F2-B985-44319BCFA427}" dt="2022-07-05T12:43:03.215" v="244" actId="6549"/>
        <pc:sldMkLst>
          <pc:docMk/>
          <pc:sldMk cId="263268745" sldId="258"/>
        </pc:sldMkLst>
        <pc:spChg chg="del">
          <ac:chgData name="朝海敏昭" userId="69277e26-b602-475f-9519-bd92d72f0113" providerId="ADAL" clId="{8DF252EF-C4A8-45F2-B985-44319BCFA427}" dt="2022-07-05T12:41:22.080" v="8" actId="478"/>
          <ac:spMkLst>
            <pc:docMk/>
            <pc:sldMk cId="263268745" sldId="258"/>
            <ac:spMk id="2" creationId="{270109F5-B0B1-4C94-8048-3D91D575E1B0}"/>
          </ac:spMkLst>
        </pc:spChg>
        <pc:spChg chg="del">
          <ac:chgData name="朝海敏昭" userId="69277e26-b602-475f-9519-bd92d72f0113" providerId="ADAL" clId="{8DF252EF-C4A8-45F2-B985-44319BCFA427}" dt="2022-07-05T12:41:22.080" v="8" actId="478"/>
          <ac:spMkLst>
            <pc:docMk/>
            <pc:sldMk cId="263268745" sldId="258"/>
            <ac:spMk id="3" creationId="{87B1E75F-F0B4-46F6-88F0-6712A0CE30CA}"/>
          </ac:spMkLst>
        </pc:spChg>
        <pc:spChg chg="add mod">
          <ac:chgData name="朝海敏昭" userId="69277e26-b602-475f-9519-bd92d72f0113" providerId="ADAL" clId="{8DF252EF-C4A8-45F2-B985-44319BCFA427}" dt="2022-07-05T12:41:37.115" v="41" actId="6549"/>
          <ac:spMkLst>
            <pc:docMk/>
            <pc:sldMk cId="263268745" sldId="258"/>
            <ac:spMk id="4" creationId="{E3A4B356-3261-4D67-9944-7B48B568DE81}"/>
          </ac:spMkLst>
        </pc:spChg>
        <pc:spChg chg="add del mod">
          <ac:chgData name="朝海敏昭" userId="69277e26-b602-475f-9519-bd92d72f0113" providerId="ADAL" clId="{8DF252EF-C4A8-45F2-B985-44319BCFA427}" dt="2022-07-05T12:41:28.892" v="10" actId="478"/>
          <ac:spMkLst>
            <pc:docMk/>
            <pc:sldMk cId="263268745" sldId="258"/>
            <ac:spMk id="5" creationId="{CB96F394-B8AA-4D34-A274-AE410349BB16}"/>
          </ac:spMkLst>
        </pc:spChg>
        <pc:spChg chg="add mod">
          <ac:chgData name="朝海敏昭" userId="69277e26-b602-475f-9519-bd92d72f0113" providerId="ADAL" clId="{8DF252EF-C4A8-45F2-B985-44319BCFA427}" dt="2022-07-05T12:43:03.215" v="244" actId="6549"/>
          <ac:spMkLst>
            <pc:docMk/>
            <pc:sldMk cId="263268745" sldId="258"/>
            <ac:spMk id="6" creationId="{6985963F-18BF-42BB-971E-2DD73177B7B3}"/>
          </ac:spMkLst>
        </pc:spChg>
      </pc:sldChg>
      <pc:sldChg chg="new del">
        <pc:chgData name="朝海敏昭" userId="69277e26-b602-475f-9519-bd92d72f0113" providerId="ADAL" clId="{8DF252EF-C4A8-45F2-B985-44319BCFA427}" dt="2022-07-05T12:57:17.780" v="774" actId="47"/>
        <pc:sldMkLst>
          <pc:docMk/>
          <pc:sldMk cId="4236394793" sldId="259"/>
        </pc:sldMkLst>
      </pc:sldChg>
      <pc:sldChg chg="add del">
        <pc:chgData name="朝海敏昭" userId="69277e26-b602-475f-9519-bd92d72f0113" providerId="ADAL" clId="{8DF252EF-C4A8-45F2-B985-44319BCFA427}" dt="2022-07-05T12:40:47.533" v="3" actId="2696"/>
        <pc:sldMkLst>
          <pc:docMk/>
          <pc:sldMk cId="689739769" sldId="551"/>
        </pc:sldMkLst>
      </pc:sldChg>
      <pc:sldChg chg="delSp modSp add del">
        <pc:chgData name="朝海敏昭" userId="69277e26-b602-475f-9519-bd92d72f0113" providerId="ADAL" clId="{8DF252EF-C4A8-45F2-B985-44319BCFA427}" dt="2022-07-05T12:57:20.175" v="775" actId="47"/>
        <pc:sldMkLst>
          <pc:docMk/>
          <pc:sldMk cId="2279812472" sldId="551"/>
        </pc:sldMkLst>
        <pc:spChg chg="del mod">
          <ac:chgData name="朝海敏昭" userId="69277e26-b602-475f-9519-bd92d72f0113" providerId="ADAL" clId="{8DF252EF-C4A8-45F2-B985-44319BCFA427}" dt="2022-07-05T12:41:18.449" v="7" actId="21"/>
          <ac:spMkLst>
            <pc:docMk/>
            <pc:sldMk cId="2279812472" sldId="551"/>
            <ac:spMk id="2" creationId="{0BFBB44A-3CBF-40D2-82CE-7C9AF535D0B6}"/>
          </ac:spMkLst>
        </pc:spChg>
        <pc:spChg chg="del mod">
          <ac:chgData name="朝海敏昭" userId="69277e26-b602-475f-9519-bd92d72f0113" providerId="ADAL" clId="{8DF252EF-C4A8-45F2-B985-44319BCFA427}" dt="2022-07-05T12:41:18.449" v="7" actId="21"/>
          <ac:spMkLst>
            <pc:docMk/>
            <pc:sldMk cId="2279812472" sldId="551"/>
            <ac:spMk id="4" creationId="{93B6D18E-60C2-4356-BD13-EA0FB0CE35F0}"/>
          </ac:spMkLst>
        </pc:spChg>
        <pc:spChg chg="del mod">
          <ac:chgData name="朝海敏昭" userId="69277e26-b602-475f-9519-bd92d72f0113" providerId="ADAL" clId="{8DF252EF-C4A8-45F2-B985-44319BCFA427}" dt="2022-07-05T12:41:18.449" v="7" actId="21"/>
          <ac:spMkLst>
            <pc:docMk/>
            <pc:sldMk cId="2279812472" sldId="551"/>
            <ac:spMk id="6" creationId="{826BD78C-3D6E-4FF3-B8E4-2B84CC320261}"/>
          </ac:spMkLst>
        </pc:spChg>
      </pc:sldChg>
      <pc:sldChg chg="add del">
        <pc:chgData name="朝海敏昭" userId="69277e26-b602-475f-9519-bd92d72f0113" providerId="ADAL" clId="{8DF252EF-C4A8-45F2-B985-44319BCFA427}" dt="2022-07-05T13:28:00.484" v="2013" actId="47"/>
        <pc:sldMkLst>
          <pc:docMk/>
          <pc:sldMk cId="1271619539" sldId="636"/>
        </pc:sldMkLst>
      </pc:sldChg>
      <pc:sldChg chg="add del">
        <pc:chgData name="朝海敏昭" userId="69277e26-b602-475f-9519-bd92d72f0113" providerId="ADAL" clId="{8DF252EF-C4A8-45F2-B985-44319BCFA427}" dt="2022-07-05T13:23:37.730" v="1796" actId="47"/>
        <pc:sldMkLst>
          <pc:docMk/>
          <pc:sldMk cId="1295128451" sldId="705"/>
        </pc:sldMkLst>
      </pc:sldChg>
      <pc:sldChg chg="add del">
        <pc:chgData name="朝海敏昭" userId="69277e26-b602-475f-9519-bd92d72f0113" providerId="ADAL" clId="{8DF252EF-C4A8-45F2-B985-44319BCFA427}" dt="2022-07-05T13:28:01.841" v="2014" actId="47"/>
        <pc:sldMkLst>
          <pc:docMk/>
          <pc:sldMk cId="1693894426" sldId="710"/>
        </pc:sldMkLst>
      </pc:sldChg>
      <pc:sldChg chg="add del">
        <pc:chgData name="朝海敏昭" userId="69277e26-b602-475f-9519-bd92d72f0113" providerId="ADAL" clId="{8DF252EF-C4A8-45F2-B985-44319BCFA427}" dt="2022-07-05T13:21:26.129" v="1692" actId="47"/>
        <pc:sldMkLst>
          <pc:docMk/>
          <pc:sldMk cId="2860764660" sldId="734"/>
        </pc:sldMkLst>
      </pc:sldChg>
      <pc:sldChg chg="add del">
        <pc:chgData name="朝海敏昭" userId="69277e26-b602-475f-9519-bd92d72f0113" providerId="ADAL" clId="{8DF252EF-C4A8-45F2-B985-44319BCFA427}" dt="2022-07-05T12:42:20.291" v="217" actId="47"/>
        <pc:sldMkLst>
          <pc:docMk/>
          <pc:sldMk cId="2426098651" sldId="747"/>
        </pc:sldMkLst>
      </pc:sldChg>
      <pc:sldChg chg="addSp delSp modSp add del mod">
        <pc:chgData name="朝海敏昭" userId="69277e26-b602-475f-9519-bd92d72f0113" providerId="ADAL" clId="{8DF252EF-C4A8-45F2-B985-44319BCFA427}" dt="2022-07-05T13:17:29.157" v="1579" actId="47"/>
        <pc:sldMkLst>
          <pc:docMk/>
          <pc:sldMk cId="3209890288" sldId="748"/>
        </pc:sldMkLst>
        <pc:spChg chg="add del mod">
          <ac:chgData name="朝海敏昭" userId="69277e26-b602-475f-9519-bd92d72f0113" providerId="ADAL" clId="{8DF252EF-C4A8-45F2-B985-44319BCFA427}" dt="2022-07-05T13:17:09.003" v="1558" actId="478"/>
          <ac:spMkLst>
            <pc:docMk/>
            <pc:sldMk cId="3209890288" sldId="748"/>
            <ac:spMk id="3" creationId="{ACD277DC-4607-4B40-BABF-97BBC31BD7DD}"/>
          </ac:spMkLst>
        </pc:spChg>
        <pc:spChg chg="del">
          <ac:chgData name="朝海敏昭" userId="69277e26-b602-475f-9519-bd92d72f0113" providerId="ADAL" clId="{8DF252EF-C4A8-45F2-B985-44319BCFA427}" dt="2022-07-05T13:17:04.035" v="1555" actId="478"/>
          <ac:spMkLst>
            <pc:docMk/>
            <pc:sldMk cId="3209890288" sldId="748"/>
            <ac:spMk id="5" creationId="{375CBF2E-50B3-460F-A48F-FEDB64F103DF}"/>
          </ac:spMkLst>
        </pc:spChg>
        <pc:spChg chg="del">
          <ac:chgData name="朝海敏昭" userId="69277e26-b602-475f-9519-bd92d72f0113" providerId="ADAL" clId="{8DF252EF-C4A8-45F2-B985-44319BCFA427}" dt="2022-07-05T13:17:02.691" v="1554" actId="478"/>
          <ac:spMkLst>
            <pc:docMk/>
            <pc:sldMk cId="3209890288" sldId="748"/>
            <ac:spMk id="6" creationId="{DCE4459E-EFC1-460D-A6A6-B893A06759C6}"/>
          </ac:spMkLst>
        </pc:spChg>
        <pc:spChg chg="del">
          <ac:chgData name="朝海敏昭" userId="69277e26-b602-475f-9519-bd92d72f0113" providerId="ADAL" clId="{8DF252EF-C4A8-45F2-B985-44319BCFA427}" dt="2022-07-05T13:17:14.177" v="1559" actId="21"/>
          <ac:spMkLst>
            <pc:docMk/>
            <pc:sldMk cId="3209890288" sldId="748"/>
            <ac:spMk id="11" creationId="{47EB9B1C-C727-4784-B58B-22715119C1AB}"/>
          </ac:spMkLst>
        </pc:spChg>
        <pc:spChg chg="del">
          <ac:chgData name="朝海敏昭" userId="69277e26-b602-475f-9519-bd92d72f0113" providerId="ADAL" clId="{8DF252EF-C4A8-45F2-B985-44319BCFA427}" dt="2022-07-05T13:17:14.177" v="1559" actId="21"/>
          <ac:spMkLst>
            <pc:docMk/>
            <pc:sldMk cId="3209890288" sldId="748"/>
            <ac:spMk id="13" creationId="{E73AAC5F-17D1-4C84-B588-A2BE09CE3EB3}"/>
          </ac:spMkLst>
        </pc:spChg>
        <pc:spChg chg="del">
          <ac:chgData name="朝海敏昭" userId="69277e26-b602-475f-9519-bd92d72f0113" providerId="ADAL" clId="{8DF252EF-C4A8-45F2-B985-44319BCFA427}" dt="2022-07-05T13:17:14.177" v="1559" actId="21"/>
          <ac:spMkLst>
            <pc:docMk/>
            <pc:sldMk cId="3209890288" sldId="748"/>
            <ac:spMk id="14" creationId="{91C74117-1BE2-4495-AFC3-382ED28A5D51}"/>
          </ac:spMkLst>
        </pc:spChg>
        <pc:spChg chg="add del">
          <ac:chgData name="朝海敏昭" userId="69277e26-b602-475f-9519-bd92d72f0113" providerId="ADAL" clId="{8DF252EF-C4A8-45F2-B985-44319BCFA427}" dt="2022-07-05T13:17:14.177" v="1559" actId="21"/>
          <ac:spMkLst>
            <pc:docMk/>
            <pc:sldMk cId="3209890288" sldId="748"/>
            <ac:spMk id="15" creationId="{A29AA3D9-8EAB-4FB1-BA7B-5564F6A88C0D}"/>
          </ac:spMkLst>
        </pc:spChg>
        <pc:spChg chg="del">
          <ac:chgData name="朝海敏昭" userId="69277e26-b602-475f-9519-bd92d72f0113" providerId="ADAL" clId="{8DF252EF-C4A8-45F2-B985-44319BCFA427}" dt="2022-07-05T13:17:14.177" v="1559" actId="21"/>
          <ac:spMkLst>
            <pc:docMk/>
            <pc:sldMk cId="3209890288" sldId="748"/>
            <ac:spMk id="20" creationId="{840F0315-5EDA-44AF-A379-58E42E635F69}"/>
          </ac:spMkLst>
        </pc:spChg>
        <pc:spChg chg="del">
          <ac:chgData name="朝海敏昭" userId="69277e26-b602-475f-9519-bd92d72f0113" providerId="ADAL" clId="{8DF252EF-C4A8-45F2-B985-44319BCFA427}" dt="2022-07-05T13:17:14.177" v="1559" actId="21"/>
          <ac:spMkLst>
            <pc:docMk/>
            <pc:sldMk cId="3209890288" sldId="748"/>
            <ac:spMk id="21" creationId="{D648A516-A6D0-40B2-8D3D-E2D987EA7F28}"/>
          </ac:spMkLst>
        </pc:spChg>
        <pc:spChg chg="del">
          <ac:chgData name="朝海敏昭" userId="69277e26-b602-475f-9519-bd92d72f0113" providerId="ADAL" clId="{8DF252EF-C4A8-45F2-B985-44319BCFA427}" dt="2022-07-05T13:17:14.177" v="1559" actId="21"/>
          <ac:spMkLst>
            <pc:docMk/>
            <pc:sldMk cId="3209890288" sldId="748"/>
            <ac:spMk id="26" creationId="{D147C043-DD17-49B5-898B-F4F1D7BF36EC}"/>
          </ac:spMkLst>
        </pc:spChg>
        <pc:spChg chg="del">
          <ac:chgData name="朝海敏昭" userId="69277e26-b602-475f-9519-bd92d72f0113" providerId="ADAL" clId="{8DF252EF-C4A8-45F2-B985-44319BCFA427}" dt="2022-07-05T13:17:14.177" v="1559" actId="21"/>
          <ac:spMkLst>
            <pc:docMk/>
            <pc:sldMk cId="3209890288" sldId="748"/>
            <ac:spMk id="27" creationId="{537D0639-CE12-408B-B5DA-B6A6507ED8DF}"/>
          </ac:spMkLst>
        </pc:spChg>
        <pc:spChg chg="del">
          <ac:chgData name="朝海敏昭" userId="69277e26-b602-475f-9519-bd92d72f0113" providerId="ADAL" clId="{8DF252EF-C4A8-45F2-B985-44319BCFA427}" dt="2022-07-05T13:17:14.177" v="1559" actId="21"/>
          <ac:spMkLst>
            <pc:docMk/>
            <pc:sldMk cId="3209890288" sldId="748"/>
            <ac:spMk id="28" creationId="{886F2A61-6EC6-45C3-9606-462E8E4A5774}"/>
          </ac:spMkLst>
        </pc:spChg>
        <pc:picChg chg="del">
          <ac:chgData name="朝海敏昭" userId="69277e26-b602-475f-9519-bd92d72f0113" providerId="ADAL" clId="{8DF252EF-C4A8-45F2-B985-44319BCFA427}" dt="2022-07-05T13:17:14.177" v="1559" actId="21"/>
          <ac:picMkLst>
            <pc:docMk/>
            <pc:sldMk cId="3209890288" sldId="748"/>
            <ac:picMk id="16" creationId="{7CCF0FDE-B476-4DAF-B0CA-6ADF4F942DAF}"/>
          </ac:picMkLst>
        </pc:picChg>
        <pc:picChg chg="del">
          <ac:chgData name="朝海敏昭" userId="69277e26-b602-475f-9519-bd92d72f0113" providerId="ADAL" clId="{8DF252EF-C4A8-45F2-B985-44319BCFA427}" dt="2022-07-05T13:17:14.177" v="1559" actId="21"/>
          <ac:picMkLst>
            <pc:docMk/>
            <pc:sldMk cId="3209890288" sldId="748"/>
            <ac:picMk id="17" creationId="{9ECFBAFD-094F-4DCE-8E9A-B85C9313B4C6}"/>
          </ac:picMkLst>
        </pc:picChg>
        <pc:picChg chg="del">
          <ac:chgData name="朝海敏昭" userId="69277e26-b602-475f-9519-bd92d72f0113" providerId="ADAL" clId="{8DF252EF-C4A8-45F2-B985-44319BCFA427}" dt="2022-07-05T13:17:14.177" v="1559" actId="21"/>
          <ac:picMkLst>
            <pc:docMk/>
            <pc:sldMk cId="3209890288" sldId="748"/>
            <ac:picMk id="18" creationId="{52BFDE3E-2D2D-49A5-930B-B6757AEA3303}"/>
          </ac:picMkLst>
        </pc:picChg>
        <pc:picChg chg="del">
          <ac:chgData name="朝海敏昭" userId="69277e26-b602-475f-9519-bd92d72f0113" providerId="ADAL" clId="{8DF252EF-C4A8-45F2-B985-44319BCFA427}" dt="2022-07-05T13:17:14.177" v="1559" actId="21"/>
          <ac:picMkLst>
            <pc:docMk/>
            <pc:sldMk cId="3209890288" sldId="748"/>
            <ac:picMk id="19" creationId="{E5F0C5B1-5211-4F68-86C0-CA315B7347E8}"/>
          </ac:picMkLst>
        </pc:picChg>
        <pc:picChg chg="del">
          <ac:chgData name="朝海敏昭" userId="69277e26-b602-475f-9519-bd92d72f0113" providerId="ADAL" clId="{8DF252EF-C4A8-45F2-B985-44319BCFA427}" dt="2022-07-05T13:17:14.177" v="1559" actId="21"/>
          <ac:picMkLst>
            <pc:docMk/>
            <pc:sldMk cId="3209890288" sldId="748"/>
            <ac:picMk id="23" creationId="{BEB043F7-DE16-4C84-9692-93320229C146}"/>
          </ac:picMkLst>
        </pc:picChg>
        <pc:picChg chg="del">
          <ac:chgData name="朝海敏昭" userId="69277e26-b602-475f-9519-bd92d72f0113" providerId="ADAL" clId="{8DF252EF-C4A8-45F2-B985-44319BCFA427}" dt="2022-07-05T13:17:14.177" v="1559" actId="21"/>
          <ac:picMkLst>
            <pc:docMk/>
            <pc:sldMk cId="3209890288" sldId="748"/>
            <ac:picMk id="24" creationId="{D8DE10DF-BDF6-483C-A73A-4429A8EE7621}"/>
          </ac:picMkLst>
        </pc:picChg>
        <pc:picChg chg="del">
          <ac:chgData name="朝海敏昭" userId="69277e26-b602-475f-9519-bd92d72f0113" providerId="ADAL" clId="{8DF252EF-C4A8-45F2-B985-44319BCFA427}" dt="2022-07-05T13:17:14.177" v="1559" actId="21"/>
          <ac:picMkLst>
            <pc:docMk/>
            <pc:sldMk cId="3209890288" sldId="748"/>
            <ac:picMk id="25" creationId="{48B59288-50FA-40ED-8D5A-38501155D4C1}"/>
          </ac:picMkLst>
        </pc:picChg>
      </pc:sldChg>
      <pc:sldChg chg="add del">
        <pc:chgData name="朝海敏昭" userId="69277e26-b602-475f-9519-bd92d72f0113" providerId="ADAL" clId="{8DF252EF-C4A8-45F2-B985-44319BCFA427}" dt="2022-07-05T13:19:47.047" v="1646" actId="47"/>
        <pc:sldMkLst>
          <pc:docMk/>
          <pc:sldMk cId="428221311" sldId="749"/>
        </pc:sldMkLst>
      </pc:sldChg>
      <pc:sldChg chg="add del">
        <pc:chgData name="朝海敏昭" userId="69277e26-b602-475f-9519-bd92d72f0113" providerId="ADAL" clId="{8DF252EF-C4A8-45F2-B985-44319BCFA427}" dt="2022-07-05T13:18:32.839" v="1601" actId="47"/>
        <pc:sldMkLst>
          <pc:docMk/>
          <pc:sldMk cId="2734521740" sldId="750"/>
        </pc:sldMkLst>
      </pc:sldChg>
      <pc:sldChg chg="add del">
        <pc:chgData name="朝海敏昭" userId="69277e26-b602-475f-9519-bd92d72f0113" providerId="ADAL" clId="{8DF252EF-C4A8-45F2-B985-44319BCFA427}" dt="2022-07-05T13:23:27.941" v="1793" actId="47"/>
        <pc:sldMkLst>
          <pc:docMk/>
          <pc:sldMk cId="1264849149" sldId="751"/>
        </pc:sldMkLst>
      </pc:sldChg>
      <pc:sldChg chg="add del">
        <pc:chgData name="朝海敏昭" userId="69277e26-b602-475f-9519-bd92d72f0113" providerId="ADAL" clId="{8DF252EF-C4A8-45F2-B985-44319BCFA427}" dt="2022-07-05T13:23:29.951" v="1794" actId="47"/>
        <pc:sldMkLst>
          <pc:docMk/>
          <pc:sldMk cId="2054477282" sldId="753"/>
        </pc:sldMkLst>
      </pc:sldChg>
      <pc:sldChg chg="add del">
        <pc:chgData name="朝海敏昭" userId="69277e26-b602-475f-9519-bd92d72f0113" providerId="ADAL" clId="{8DF252EF-C4A8-45F2-B985-44319BCFA427}" dt="2022-07-05T13:23:32.787" v="1795" actId="47"/>
        <pc:sldMkLst>
          <pc:docMk/>
          <pc:sldMk cId="3848650130" sldId="754"/>
        </pc:sldMkLst>
      </pc:sldChg>
      <pc:sldChg chg="add del">
        <pc:chgData name="朝海敏昭" userId="69277e26-b602-475f-9519-bd92d72f0113" providerId="ADAL" clId="{8DF252EF-C4A8-45F2-B985-44319BCFA427}" dt="2022-07-05T13:17:30.216" v="1580" actId="47"/>
        <pc:sldMkLst>
          <pc:docMk/>
          <pc:sldMk cId="1065496597" sldId="755"/>
        </pc:sldMkLst>
      </pc:sldChg>
      <pc:sldChg chg="addSp delSp add del mod delAnim">
        <pc:chgData name="朝海敏昭" userId="69277e26-b602-475f-9519-bd92d72f0113" providerId="ADAL" clId="{8DF252EF-C4A8-45F2-B985-44319BCFA427}" dt="2022-07-05T13:22:31.260" v="1745" actId="47"/>
        <pc:sldMkLst>
          <pc:docMk/>
          <pc:sldMk cId="3345031038" sldId="756"/>
        </pc:sldMkLst>
        <pc:spChg chg="del">
          <ac:chgData name="朝海敏昭" userId="69277e26-b602-475f-9519-bd92d72f0113" providerId="ADAL" clId="{8DF252EF-C4A8-45F2-B985-44319BCFA427}" dt="2022-07-05T13:21:06.814" v="1689" actId="478"/>
          <ac:spMkLst>
            <pc:docMk/>
            <pc:sldMk cId="3345031038" sldId="756"/>
            <ac:spMk id="5" creationId="{36E22D1A-CC82-45F7-AA90-D7AF82D2C6AA}"/>
          </ac:spMkLst>
        </pc:spChg>
        <pc:spChg chg="add del">
          <ac:chgData name="朝海敏昭" userId="69277e26-b602-475f-9519-bd92d72f0113" providerId="ADAL" clId="{8DF252EF-C4A8-45F2-B985-44319BCFA427}" dt="2022-07-05T13:21:09.950" v="1690" actId="21"/>
          <ac:spMkLst>
            <pc:docMk/>
            <pc:sldMk cId="3345031038" sldId="756"/>
            <ac:spMk id="6" creationId="{52FF6C3C-48D8-464E-AD79-90EAB79B52CE}"/>
          </ac:spMkLst>
        </pc:spChg>
        <pc:spChg chg="del">
          <ac:chgData name="朝海敏昭" userId="69277e26-b602-475f-9519-bd92d72f0113" providerId="ADAL" clId="{8DF252EF-C4A8-45F2-B985-44319BCFA427}" dt="2022-07-05T13:21:06.814" v="1689" actId="478"/>
          <ac:spMkLst>
            <pc:docMk/>
            <pc:sldMk cId="3345031038" sldId="756"/>
            <ac:spMk id="11" creationId="{6D91BBB6-32BF-41AB-8AD3-E13169E6785F}"/>
          </ac:spMkLst>
        </pc:spChg>
        <pc:spChg chg="del">
          <ac:chgData name="朝海敏昭" userId="69277e26-b602-475f-9519-bd92d72f0113" providerId="ADAL" clId="{8DF252EF-C4A8-45F2-B985-44319BCFA427}" dt="2022-07-05T13:21:06.814" v="1689" actId="478"/>
          <ac:spMkLst>
            <pc:docMk/>
            <pc:sldMk cId="3345031038" sldId="756"/>
            <ac:spMk id="12" creationId="{33F5BCBC-176B-435D-9584-B9609040E3B9}"/>
          </ac:spMkLst>
        </pc:spChg>
        <pc:spChg chg="add del">
          <ac:chgData name="朝海敏昭" userId="69277e26-b602-475f-9519-bd92d72f0113" providerId="ADAL" clId="{8DF252EF-C4A8-45F2-B985-44319BCFA427}" dt="2022-07-05T13:21:09.950" v="1690" actId="21"/>
          <ac:spMkLst>
            <pc:docMk/>
            <pc:sldMk cId="3345031038" sldId="756"/>
            <ac:spMk id="13" creationId="{A2B6FA89-46E4-4505-ABCF-DA5A6F1D7351}"/>
          </ac:spMkLst>
        </pc:spChg>
        <pc:spChg chg="add del">
          <ac:chgData name="朝海敏昭" userId="69277e26-b602-475f-9519-bd92d72f0113" providerId="ADAL" clId="{8DF252EF-C4A8-45F2-B985-44319BCFA427}" dt="2022-07-05T13:21:09.950" v="1690" actId="21"/>
          <ac:spMkLst>
            <pc:docMk/>
            <pc:sldMk cId="3345031038" sldId="756"/>
            <ac:spMk id="14" creationId="{88DDC19C-D32A-43DD-8033-4C2B9AF56316}"/>
          </ac:spMkLst>
        </pc:spChg>
        <pc:spChg chg="add del">
          <ac:chgData name="朝海敏昭" userId="69277e26-b602-475f-9519-bd92d72f0113" providerId="ADAL" clId="{8DF252EF-C4A8-45F2-B985-44319BCFA427}" dt="2022-07-05T13:21:09.950" v="1690" actId="21"/>
          <ac:spMkLst>
            <pc:docMk/>
            <pc:sldMk cId="3345031038" sldId="756"/>
            <ac:spMk id="15" creationId="{DC5A9E29-4621-44CC-AE39-C475601C9927}"/>
          </ac:spMkLst>
        </pc:spChg>
        <pc:grpChg chg="del">
          <ac:chgData name="朝海敏昭" userId="69277e26-b602-475f-9519-bd92d72f0113" providerId="ADAL" clId="{8DF252EF-C4A8-45F2-B985-44319BCFA427}" dt="2022-07-05T13:21:09.950" v="1690" actId="21"/>
          <ac:grpSpMkLst>
            <pc:docMk/>
            <pc:sldMk cId="3345031038" sldId="756"/>
            <ac:grpSpMk id="7" creationId="{CDF11FDD-CF05-4068-B10C-67F122D0FCB1}"/>
          </ac:grpSpMkLst>
        </pc:grpChg>
        <pc:picChg chg="add del">
          <ac:chgData name="朝海敏昭" userId="69277e26-b602-475f-9519-bd92d72f0113" providerId="ADAL" clId="{8DF252EF-C4A8-45F2-B985-44319BCFA427}" dt="2022-07-05T13:21:09.950" v="1690" actId="21"/>
          <ac:picMkLst>
            <pc:docMk/>
            <pc:sldMk cId="3345031038" sldId="756"/>
            <ac:picMk id="3" creationId="{3AC171A8-0D14-4B9A-AA1A-B40DE14E1C3F}"/>
          </ac:picMkLst>
        </pc:picChg>
      </pc:sldChg>
      <pc:sldChg chg="add del">
        <pc:chgData name="朝海敏昭" userId="69277e26-b602-475f-9519-bd92d72f0113" providerId="ADAL" clId="{8DF252EF-C4A8-45F2-B985-44319BCFA427}" dt="2022-07-05T13:28:05.260" v="2015" actId="47"/>
        <pc:sldMkLst>
          <pc:docMk/>
          <pc:sldMk cId="5720439" sldId="757"/>
        </pc:sldMkLst>
      </pc:sldChg>
      <pc:sldChg chg="add del">
        <pc:chgData name="朝海敏昭" userId="69277e26-b602-475f-9519-bd92d72f0113" providerId="ADAL" clId="{8DF252EF-C4A8-45F2-B985-44319BCFA427}" dt="2022-07-05T13:03:36.905" v="1128" actId="47"/>
        <pc:sldMkLst>
          <pc:docMk/>
          <pc:sldMk cId="2272713004" sldId="1099"/>
        </pc:sldMkLst>
      </pc:sldChg>
      <pc:sldChg chg="add del">
        <pc:chgData name="朝海敏昭" userId="69277e26-b602-475f-9519-bd92d72f0113" providerId="ADAL" clId="{8DF252EF-C4A8-45F2-B985-44319BCFA427}" dt="2022-07-05T13:03:38.165" v="1129" actId="47"/>
        <pc:sldMkLst>
          <pc:docMk/>
          <pc:sldMk cId="840586306" sldId="1100"/>
        </pc:sldMkLst>
      </pc:sldChg>
      <pc:sldChg chg="add del">
        <pc:chgData name="朝海敏昭" userId="69277e26-b602-475f-9519-bd92d72f0113" providerId="ADAL" clId="{8DF252EF-C4A8-45F2-B985-44319BCFA427}" dt="2022-07-05T13:18:03.244" v="1581" actId="47"/>
        <pc:sldMkLst>
          <pc:docMk/>
          <pc:sldMk cId="2877427905" sldId="1101"/>
        </pc:sldMkLst>
      </pc:sldChg>
      <pc:sldChg chg="add del">
        <pc:chgData name="朝海敏昭" userId="69277e26-b602-475f-9519-bd92d72f0113" providerId="ADAL" clId="{8DF252EF-C4A8-45F2-B985-44319BCFA427}" dt="2022-07-05T13:24:50.383" v="1832" actId="47"/>
        <pc:sldMkLst>
          <pc:docMk/>
          <pc:sldMk cId="3689436455" sldId="1102"/>
        </pc:sldMkLst>
      </pc:sldChg>
      <pc:sldChg chg="addSp delSp modSp add del ord">
        <pc:chgData name="朝海敏昭" userId="69277e26-b602-475f-9519-bd92d72f0113" providerId="ADAL" clId="{8DF252EF-C4A8-45F2-B985-44319BCFA427}" dt="2022-07-05T13:19:03.685" v="1640" actId="47"/>
        <pc:sldMkLst>
          <pc:docMk/>
          <pc:sldMk cId="2961015393" sldId="1103"/>
        </pc:sldMkLst>
        <pc:spChg chg="add mod">
          <ac:chgData name="朝海敏昭" userId="69277e26-b602-475f-9519-bd92d72f0113" providerId="ADAL" clId="{8DF252EF-C4A8-45F2-B985-44319BCFA427}" dt="2022-07-05T13:18:56.388" v="1626" actId="21"/>
          <ac:spMkLst>
            <pc:docMk/>
            <pc:sldMk cId="2961015393" sldId="1103"/>
            <ac:spMk id="3" creationId="{E692AC88-815F-432C-92B2-9115BADE8284}"/>
          </ac:spMkLst>
        </pc:spChg>
        <pc:spChg chg="del">
          <ac:chgData name="朝海敏昭" userId="69277e26-b602-475f-9519-bd92d72f0113" providerId="ADAL" clId="{8DF252EF-C4A8-45F2-B985-44319BCFA427}" dt="2022-07-05T13:18:56.388" v="1626" actId="21"/>
          <ac:spMkLst>
            <pc:docMk/>
            <pc:sldMk cId="2961015393" sldId="1103"/>
            <ac:spMk id="9" creationId="{5BD96CA1-B897-4C73-9581-1429D360A6F3}"/>
          </ac:spMkLst>
        </pc:spChg>
        <pc:spChg chg="del">
          <ac:chgData name="朝海敏昭" userId="69277e26-b602-475f-9519-bd92d72f0113" providerId="ADAL" clId="{8DF252EF-C4A8-45F2-B985-44319BCFA427}" dt="2022-07-05T13:18:56.388" v="1626" actId="21"/>
          <ac:spMkLst>
            <pc:docMk/>
            <pc:sldMk cId="2961015393" sldId="1103"/>
            <ac:spMk id="11" creationId="{9CEEE4D3-3255-42BC-AC02-97F7796EAFF5}"/>
          </ac:spMkLst>
        </pc:spChg>
        <pc:spChg chg="del">
          <ac:chgData name="朝海敏昭" userId="69277e26-b602-475f-9519-bd92d72f0113" providerId="ADAL" clId="{8DF252EF-C4A8-45F2-B985-44319BCFA427}" dt="2022-07-05T13:18:56.388" v="1626" actId="21"/>
          <ac:spMkLst>
            <pc:docMk/>
            <pc:sldMk cId="2961015393" sldId="1103"/>
            <ac:spMk id="17" creationId="{8FEFB4FD-52CB-46BD-B72D-8560AFFD4D00}"/>
          </ac:spMkLst>
        </pc:spChg>
        <pc:picChg chg="del">
          <ac:chgData name="朝海敏昭" userId="69277e26-b602-475f-9519-bd92d72f0113" providerId="ADAL" clId="{8DF252EF-C4A8-45F2-B985-44319BCFA427}" dt="2022-07-05T13:18:56.388" v="1626" actId="21"/>
          <ac:picMkLst>
            <pc:docMk/>
            <pc:sldMk cId="2961015393" sldId="1103"/>
            <ac:picMk id="10" creationId="{27FADCCF-45FD-4C15-AADC-8AAED18BFE1A}"/>
          </ac:picMkLst>
        </pc:picChg>
        <pc:picChg chg="del">
          <ac:chgData name="朝海敏昭" userId="69277e26-b602-475f-9519-bd92d72f0113" providerId="ADAL" clId="{8DF252EF-C4A8-45F2-B985-44319BCFA427}" dt="2022-07-05T13:18:56.388" v="1626" actId="21"/>
          <ac:picMkLst>
            <pc:docMk/>
            <pc:sldMk cId="2961015393" sldId="1103"/>
            <ac:picMk id="12" creationId="{B7D1D3D9-5399-4459-BCDD-1CE2565A0801}"/>
          </ac:picMkLst>
        </pc:picChg>
        <pc:picChg chg="del">
          <ac:chgData name="朝海敏昭" userId="69277e26-b602-475f-9519-bd92d72f0113" providerId="ADAL" clId="{8DF252EF-C4A8-45F2-B985-44319BCFA427}" dt="2022-07-05T13:18:56.388" v="1626" actId="21"/>
          <ac:picMkLst>
            <pc:docMk/>
            <pc:sldMk cId="2961015393" sldId="1103"/>
            <ac:picMk id="13" creationId="{37F3BA7E-5096-49DA-A206-B00DA9BF4C04}"/>
          </ac:picMkLst>
        </pc:picChg>
        <pc:picChg chg="del">
          <ac:chgData name="朝海敏昭" userId="69277e26-b602-475f-9519-bd92d72f0113" providerId="ADAL" clId="{8DF252EF-C4A8-45F2-B985-44319BCFA427}" dt="2022-07-05T13:18:56.388" v="1626" actId="21"/>
          <ac:picMkLst>
            <pc:docMk/>
            <pc:sldMk cId="2961015393" sldId="1103"/>
            <ac:picMk id="14" creationId="{727F9BCF-35DD-46DB-B76B-439661EDA5A0}"/>
          </ac:picMkLst>
        </pc:picChg>
        <pc:picChg chg="del">
          <ac:chgData name="朝海敏昭" userId="69277e26-b602-475f-9519-bd92d72f0113" providerId="ADAL" clId="{8DF252EF-C4A8-45F2-B985-44319BCFA427}" dt="2022-07-05T13:18:56.388" v="1626" actId="21"/>
          <ac:picMkLst>
            <pc:docMk/>
            <pc:sldMk cId="2961015393" sldId="1103"/>
            <ac:picMk id="15" creationId="{E1A95F41-1C0A-42B6-803B-E0091012E31A}"/>
          </ac:picMkLst>
        </pc:picChg>
        <pc:picChg chg="del">
          <ac:chgData name="朝海敏昭" userId="69277e26-b602-475f-9519-bd92d72f0113" providerId="ADAL" clId="{8DF252EF-C4A8-45F2-B985-44319BCFA427}" dt="2022-07-05T13:18:56.388" v="1626" actId="21"/>
          <ac:picMkLst>
            <pc:docMk/>
            <pc:sldMk cId="2961015393" sldId="1103"/>
            <ac:picMk id="16" creationId="{149DE96B-F3D5-49F4-888E-C4B16C0C96F2}"/>
          </ac:picMkLst>
        </pc:picChg>
      </pc:sldChg>
      <pc:sldChg chg="add del">
        <pc:chgData name="朝海敏昭" userId="69277e26-b602-475f-9519-bd92d72f0113" providerId="ADAL" clId="{8DF252EF-C4A8-45F2-B985-44319BCFA427}" dt="2022-07-05T13:21:37.675" v="1693" actId="2696"/>
        <pc:sldMkLst>
          <pc:docMk/>
          <pc:sldMk cId="920123199" sldId="1104"/>
        </pc:sldMkLst>
      </pc:sldChg>
      <pc:sldChg chg="addSp delSp modSp add del">
        <pc:chgData name="朝海敏昭" userId="69277e26-b602-475f-9519-bd92d72f0113" providerId="ADAL" clId="{8DF252EF-C4A8-45F2-B985-44319BCFA427}" dt="2022-07-05T13:22:26.740" v="1744" actId="47"/>
        <pc:sldMkLst>
          <pc:docMk/>
          <pc:sldMk cId="1795026532" sldId="1104"/>
        </pc:sldMkLst>
        <pc:spChg chg="add mod">
          <ac:chgData name="朝海敏昭" userId="69277e26-b602-475f-9519-bd92d72f0113" providerId="ADAL" clId="{8DF252EF-C4A8-45F2-B985-44319BCFA427}" dt="2022-07-05T13:22:07.161" v="1724" actId="21"/>
          <ac:spMkLst>
            <pc:docMk/>
            <pc:sldMk cId="1795026532" sldId="1104"/>
            <ac:spMk id="3" creationId="{CAF0CA41-59ED-44D2-80C8-09141FB16854}"/>
          </ac:spMkLst>
        </pc:spChg>
        <pc:spChg chg="del">
          <ac:chgData name="朝海敏昭" userId="69277e26-b602-475f-9519-bd92d72f0113" providerId="ADAL" clId="{8DF252EF-C4A8-45F2-B985-44319BCFA427}" dt="2022-07-05T13:22:07.161" v="1724" actId="21"/>
          <ac:spMkLst>
            <pc:docMk/>
            <pc:sldMk cId="1795026532" sldId="1104"/>
            <ac:spMk id="9" creationId="{B97BF2F3-E76E-4D52-B928-C49CF84266B6}"/>
          </ac:spMkLst>
        </pc:spChg>
        <pc:spChg chg="del">
          <ac:chgData name="朝海敏昭" userId="69277e26-b602-475f-9519-bd92d72f0113" providerId="ADAL" clId="{8DF252EF-C4A8-45F2-B985-44319BCFA427}" dt="2022-07-05T13:22:07.161" v="1724" actId="21"/>
          <ac:spMkLst>
            <pc:docMk/>
            <pc:sldMk cId="1795026532" sldId="1104"/>
            <ac:spMk id="32" creationId="{4079C4CC-FBFF-45B2-BF97-163B182510AB}"/>
          </ac:spMkLst>
        </pc:spChg>
        <pc:spChg chg="del">
          <ac:chgData name="朝海敏昭" userId="69277e26-b602-475f-9519-bd92d72f0113" providerId="ADAL" clId="{8DF252EF-C4A8-45F2-B985-44319BCFA427}" dt="2022-07-05T13:22:07.161" v="1724" actId="21"/>
          <ac:spMkLst>
            <pc:docMk/>
            <pc:sldMk cId="1795026532" sldId="1104"/>
            <ac:spMk id="53" creationId="{392342C0-9DF4-4C4A-9554-E7130E076C83}"/>
          </ac:spMkLst>
        </pc:spChg>
        <pc:grpChg chg="del">
          <ac:chgData name="朝海敏昭" userId="69277e26-b602-475f-9519-bd92d72f0113" providerId="ADAL" clId="{8DF252EF-C4A8-45F2-B985-44319BCFA427}" dt="2022-07-05T13:22:07.161" v="1724" actId="21"/>
          <ac:grpSpMkLst>
            <pc:docMk/>
            <pc:sldMk cId="1795026532" sldId="1104"/>
            <ac:grpSpMk id="33" creationId="{B83B8798-8650-42C6-B46C-DFF2F9CEFEE9}"/>
          </ac:grpSpMkLst>
        </pc:grpChg>
      </pc:sldChg>
      <pc:sldChg chg="add del">
        <pc:chgData name="朝海敏昭" userId="69277e26-b602-475f-9519-bd92d72f0113" providerId="ADAL" clId="{8DF252EF-C4A8-45F2-B985-44319BCFA427}" dt="2022-07-05T13:18:03.855" v="1582" actId="47"/>
        <pc:sldMkLst>
          <pc:docMk/>
          <pc:sldMk cId="2881863344" sldId="1105"/>
        </pc:sldMkLst>
      </pc:sldChg>
      <pc:sldChg chg="add del">
        <pc:chgData name="朝海敏昭" userId="69277e26-b602-475f-9519-bd92d72f0113" providerId="ADAL" clId="{8DF252EF-C4A8-45F2-B985-44319BCFA427}" dt="2022-07-05T12:42:31.547" v="218" actId="47"/>
        <pc:sldMkLst>
          <pc:docMk/>
          <pc:sldMk cId="441499189" sldId="1106"/>
        </pc:sldMkLst>
      </pc:sldChg>
      <pc:sldChg chg="add del">
        <pc:chgData name="朝海敏昭" userId="69277e26-b602-475f-9519-bd92d72f0113" providerId="ADAL" clId="{8DF252EF-C4A8-45F2-B985-44319BCFA427}" dt="2022-07-05T13:18:05.711" v="1583" actId="47"/>
        <pc:sldMkLst>
          <pc:docMk/>
          <pc:sldMk cId="2960927579" sldId="1107"/>
        </pc:sldMkLst>
      </pc:sldChg>
      <pc:sldChg chg="addSp delSp modSp add del mod">
        <pc:chgData name="朝海敏昭" userId="69277e26-b602-475f-9519-bd92d72f0113" providerId="ADAL" clId="{8DF252EF-C4A8-45F2-B985-44319BCFA427}" dt="2022-07-05T13:25:54.723" v="1922" actId="2696"/>
        <pc:sldMkLst>
          <pc:docMk/>
          <pc:sldMk cId="283251749" sldId="1108"/>
        </pc:sldMkLst>
        <pc:spChg chg="del">
          <ac:chgData name="朝海敏昭" userId="69277e26-b602-475f-9519-bd92d72f0113" providerId="ADAL" clId="{8DF252EF-C4A8-45F2-B985-44319BCFA427}" dt="2022-07-05T13:24:01.044" v="1801" actId="478"/>
          <ac:spMkLst>
            <pc:docMk/>
            <pc:sldMk cId="283251749" sldId="1108"/>
            <ac:spMk id="2" creationId="{00000000-0000-0000-0000-000000000000}"/>
          </ac:spMkLst>
        </pc:spChg>
        <pc:spChg chg="add del mod">
          <ac:chgData name="朝海敏昭" userId="69277e26-b602-475f-9519-bd92d72f0113" providerId="ADAL" clId="{8DF252EF-C4A8-45F2-B985-44319BCFA427}" dt="2022-07-05T13:24:03.117" v="1802" actId="478"/>
          <ac:spMkLst>
            <pc:docMk/>
            <pc:sldMk cId="283251749" sldId="1108"/>
            <ac:spMk id="4" creationId="{67E7E75A-1018-42A3-8B21-14E66D43AFC5}"/>
          </ac:spMkLst>
        </pc:spChg>
        <pc:spChg chg="add mod">
          <ac:chgData name="朝海敏昭" userId="69277e26-b602-475f-9519-bd92d72f0113" providerId="ADAL" clId="{8DF252EF-C4A8-45F2-B985-44319BCFA427}" dt="2022-07-05T13:24:16.547" v="1822"/>
          <ac:spMkLst>
            <pc:docMk/>
            <pc:sldMk cId="283251749" sldId="1108"/>
            <ac:spMk id="9" creationId="{87E29987-BA39-4CD9-8B82-93BA42905A23}"/>
          </ac:spMkLst>
        </pc:spChg>
        <pc:spChg chg="del">
          <ac:chgData name="朝海敏昭" userId="69277e26-b602-475f-9519-bd92d72f0113" providerId="ADAL" clId="{8DF252EF-C4A8-45F2-B985-44319BCFA427}" dt="2022-07-05T13:23:56.524" v="1799" actId="478"/>
          <ac:spMkLst>
            <pc:docMk/>
            <pc:sldMk cId="283251749" sldId="1108"/>
            <ac:spMk id="15" creationId="{2A535085-A79A-4D28-81F1-8523790F063B}"/>
          </ac:spMkLst>
        </pc:spChg>
        <pc:spChg chg="del">
          <ac:chgData name="朝海敏昭" userId="69277e26-b602-475f-9519-bd92d72f0113" providerId="ADAL" clId="{8DF252EF-C4A8-45F2-B985-44319BCFA427}" dt="2022-07-05T13:24:01.044" v="1801" actId="478"/>
          <ac:spMkLst>
            <pc:docMk/>
            <pc:sldMk cId="283251749" sldId="1108"/>
            <ac:spMk id="29" creationId="{00000000-0000-0000-0000-000000000000}"/>
          </ac:spMkLst>
        </pc:spChg>
        <pc:picChg chg="mod">
          <ac:chgData name="朝海敏昭" userId="69277e26-b602-475f-9519-bd92d72f0113" providerId="ADAL" clId="{8DF252EF-C4A8-45F2-B985-44319BCFA427}" dt="2022-07-05T13:24:21.472" v="1824" actId="14100"/>
          <ac:picMkLst>
            <pc:docMk/>
            <pc:sldMk cId="283251749" sldId="1108"/>
            <ac:picMk id="8" creationId="{F9B6AFEC-AD55-4066-B415-90342CA5304A}"/>
          </ac:picMkLst>
        </pc:picChg>
        <pc:picChg chg="del">
          <ac:chgData name="朝海敏昭" userId="69277e26-b602-475f-9519-bd92d72f0113" providerId="ADAL" clId="{8DF252EF-C4A8-45F2-B985-44319BCFA427}" dt="2022-07-05T13:23:56.524" v="1799" actId="478"/>
          <ac:picMkLst>
            <pc:docMk/>
            <pc:sldMk cId="283251749" sldId="1108"/>
            <ac:picMk id="10" creationId="{94620D0D-510E-47BE-96CF-8AE71DBA75F0}"/>
          </ac:picMkLst>
        </pc:picChg>
      </pc:sldChg>
      <pc:sldChg chg="add">
        <pc:chgData name="朝海敏昭" userId="69277e26-b602-475f-9519-bd92d72f0113" providerId="ADAL" clId="{8DF252EF-C4A8-45F2-B985-44319BCFA427}" dt="2022-07-05T13:26:16.276" v="1925"/>
        <pc:sldMkLst>
          <pc:docMk/>
          <pc:sldMk cId="1135788178" sldId="1108"/>
        </pc:sldMkLst>
      </pc:sldChg>
      <pc:sldChg chg="add del">
        <pc:chgData name="朝海敏昭" userId="69277e26-b602-475f-9519-bd92d72f0113" providerId="ADAL" clId="{8DF252EF-C4A8-45F2-B985-44319BCFA427}" dt="2022-07-05T13:26:10.514" v="1924" actId="2696"/>
        <pc:sldMkLst>
          <pc:docMk/>
          <pc:sldMk cId="2157290441" sldId="1108"/>
        </pc:sldMkLst>
      </pc:sldChg>
      <pc:sldChg chg="add del">
        <pc:chgData name="朝海敏昭" userId="69277e26-b602-475f-9519-bd92d72f0113" providerId="ADAL" clId="{8DF252EF-C4A8-45F2-B985-44319BCFA427}" dt="2022-07-05T13:23:46.262" v="1797" actId="2696"/>
        <pc:sldMkLst>
          <pc:docMk/>
          <pc:sldMk cId="3647694815" sldId="1108"/>
        </pc:sldMkLst>
      </pc:sldChg>
      <pc:sldChg chg="add del">
        <pc:chgData name="朝海敏昭" userId="69277e26-b602-475f-9519-bd92d72f0113" providerId="ADAL" clId="{8DF252EF-C4A8-45F2-B985-44319BCFA427}" dt="2022-07-05T13:22:37.962" v="1746" actId="47"/>
        <pc:sldMkLst>
          <pc:docMk/>
          <pc:sldMk cId="1856611345" sldId="1109"/>
        </pc:sldMkLst>
      </pc:sldChg>
      <pc:sldChg chg="add del">
        <pc:chgData name="朝海敏昭" userId="69277e26-b602-475f-9519-bd92d72f0113" providerId="ADAL" clId="{8DF252EF-C4A8-45F2-B985-44319BCFA427}" dt="2022-07-05T13:22:40.204" v="1747" actId="47"/>
        <pc:sldMkLst>
          <pc:docMk/>
          <pc:sldMk cId="1250612554" sldId="1110"/>
        </pc:sldMkLst>
      </pc:sldChg>
      <pc:sldChg chg="addSp delSp modSp add del mod">
        <pc:chgData name="朝海敏昭" userId="69277e26-b602-475f-9519-bd92d72f0113" providerId="ADAL" clId="{8DF252EF-C4A8-45F2-B985-44319BCFA427}" dt="2022-07-05T13:28:06.525" v="2016" actId="47"/>
        <pc:sldMkLst>
          <pc:docMk/>
          <pc:sldMk cId="3653921475" sldId="1111"/>
        </pc:sldMkLst>
        <pc:spChg chg="del">
          <ac:chgData name="朝海敏昭" userId="69277e26-b602-475f-9519-bd92d72f0113" providerId="ADAL" clId="{8DF252EF-C4A8-45F2-B985-44319BCFA427}" dt="2022-07-05T13:25:40.679" v="1918" actId="478"/>
          <ac:spMkLst>
            <pc:docMk/>
            <pc:sldMk cId="3653921475" sldId="1111"/>
            <ac:spMk id="2" creationId="{00000000-0000-0000-0000-000000000000}"/>
          </ac:spMkLst>
        </pc:spChg>
        <pc:spChg chg="add del mod">
          <ac:chgData name="朝海敏昭" userId="69277e26-b602-475f-9519-bd92d72f0113" providerId="ADAL" clId="{8DF252EF-C4A8-45F2-B985-44319BCFA427}" dt="2022-07-05T13:25:43.281" v="1919" actId="478"/>
          <ac:spMkLst>
            <pc:docMk/>
            <pc:sldMk cId="3653921475" sldId="1111"/>
            <ac:spMk id="4" creationId="{21D50A43-B7BC-4BDC-8202-8DEE292709AA}"/>
          </ac:spMkLst>
        </pc:spChg>
        <pc:spChg chg="del">
          <ac:chgData name="朝海敏昭" userId="69277e26-b602-475f-9519-bd92d72f0113" providerId="ADAL" clId="{8DF252EF-C4A8-45F2-B985-44319BCFA427}" dt="2022-07-05T13:25:37.642" v="1917" actId="478"/>
          <ac:spMkLst>
            <pc:docMk/>
            <pc:sldMk cId="3653921475" sldId="1111"/>
            <ac:spMk id="8" creationId="{C125FAAE-34D0-474A-B56A-57D972E47E66}"/>
          </ac:spMkLst>
        </pc:spChg>
        <pc:spChg chg="del">
          <ac:chgData name="朝海敏昭" userId="69277e26-b602-475f-9519-bd92d72f0113" providerId="ADAL" clId="{8DF252EF-C4A8-45F2-B985-44319BCFA427}" dt="2022-07-05T13:25:45.873" v="1920" actId="21"/>
          <ac:spMkLst>
            <pc:docMk/>
            <pc:sldMk cId="3653921475" sldId="1111"/>
            <ac:spMk id="43" creationId="{C58B692B-262B-47EE-85CA-32944D524C64}"/>
          </ac:spMkLst>
        </pc:spChg>
        <pc:spChg chg="del">
          <ac:chgData name="朝海敏昭" userId="69277e26-b602-475f-9519-bd92d72f0113" providerId="ADAL" clId="{8DF252EF-C4A8-45F2-B985-44319BCFA427}" dt="2022-07-05T13:25:45.873" v="1920" actId="21"/>
          <ac:spMkLst>
            <pc:docMk/>
            <pc:sldMk cId="3653921475" sldId="1111"/>
            <ac:spMk id="44" creationId="{E8AFAB1E-5B71-4148-A3E2-BC1F8F98684B}"/>
          </ac:spMkLst>
        </pc:spChg>
        <pc:picChg chg="del">
          <ac:chgData name="朝海敏昭" userId="69277e26-b602-475f-9519-bd92d72f0113" providerId="ADAL" clId="{8DF252EF-C4A8-45F2-B985-44319BCFA427}" dt="2022-07-05T13:25:45.873" v="1920" actId="21"/>
          <ac:picMkLst>
            <pc:docMk/>
            <pc:sldMk cId="3653921475" sldId="1111"/>
            <ac:picMk id="42" creationId="{348D1F39-3419-4BC9-8E3B-266E14BEF1B5}"/>
          </ac:picMkLst>
        </pc:picChg>
        <pc:picChg chg="del">
          <ac:chgData name="朝海敏昭" userId="69277e26-b602-475f-9519-bd92d72f0113" providerId="ADAL" clId="{8DF252EF-C4A8-45F2-B985-44319BCFA427}" dt="2022-07-05T13:25:45.873" v="1920" actId="21"/>
          <ac:picMkLst>
            <pc:docMk/>
            <pc:sldMk cId="3653921475" sldId="1111"/>
            <ac:picMk id="46" creationId="{42ACACC4-0A20-46DE-BB3A-630AC259A694}"/>
          </ac:picMkLst>
        </pc:picChg>
      </pc:sldChg>
      <pc:sldChg chg="add del">
        <pc:chgData name="朝海敏昭" userId="69277e26-b602-475f-9519-bd92d72f0113" providerId="ADAL" clId="{8DF252EF-C4A8-45F2-B985-44319BCFA427}" dt="2022-07-05T13:24:51.145" v="1833" actId="47"/>
        <pc:sldMkLst>
          <pc:docMk/>
          <pc:sldMk cId="1651274673" sldId="1112"/>
        </pc:sldMkLst>
      </pc:sldChg>
      <pc:sldChg chg="add del">
        <pc:chgData name="朝海敏昭" userId="69277e26-b602-475f-9519-bd92d72f0113" providerId="ADAL" clId="{8DF252EF-C4A8-45F2-B985-44319BCFA427}" dt="2022-07-05T13:24:51.778" v="1834" actId="47"/>
        <pc:sldMkLst>
          <pc:docMk/>
          <pc:sldMk cId="3903316537" sldId="1113"/>
        </pc:sldMkLst>
      </pc:sldChg>
      <pc:sldChg chg="add del">
        <pc:chgData name="朝海敏昭" userId="69277e26-b602-475f-9519-bd92d72f0113" providerId="ADAL" clId="{8DF252EF-C4A8-45F2-B985-44319BCFA427}" dt="2022-07-05T13:26:34.629" v="1932" actId="47"/>
        <pc:sldMkLst>
          <pc:docMk/>
          <pc:sldMk cId="3892016071" sldId="1114"/>
        </pc:sldMkLst>
      </pc:sldChg>
      <pc:sldChg chg="add del">
        <pc:chgData name="朝海敏昭" userId="69277e26-b602-475f-9519-bd92d72f0113" providerId="ADAL" clId="{8DF252EF-C4A8-45F2-B985-44319BCFA427}" dt="2022-07-05T13:22:46.657" v="1748" actId="2696"/>
        <pc:sldMkLst>
          <pc:docMk/>
          <pc:sldMk cId="1525265508" sldId="1115"/>
        </pc:sldMkLst>
      </pc:sldChg>
      <pc:sldChg chg="delSp modSp add del mod">
        <pc:chgData name="朝海敏昭" userId="69277e26-b602-475f-9519-bd92d72f0113" providerId="ADAL" clId="{8DF252EF-C4A8-45F2-B985-44319BCFA427}" dt="2022-07-05T13:23:25.076" v="1792" actId="47"/>
        <pc:sldMkLst>
          <pc:docMk/>
          <pc:sldMk cId="3581195467" sldId="1115"/>
        </pc:sldMkLst>
        <pc:spChg chg="del">
          <ac:chgData name="朝海敏昭" userId="69277e26-b602-475f-9519-bd92d72f0113" providerId="ADAL" clId="{8DF252EF-C4A8-45F2-B985-44319BCFA427}" dt="2022-07-05T13:23:11.115" v="1774" actId="21"/>
          <ac:spMkLst>
            <pc:docMk/>
            <pc:sldMk cId="3581195467" sldId="1115"/>
            <ac:spMk id="14" creationId="{5F25AA78-9BB9-418A-A67F-157CA023A7DF}"/>
          </ac:spMkLst>
        </pc:spChg>
        <pc:spChg chg="del">
          <ac:chgData name="朝海敏昭" userId="69277e26-b602-475f-9519-bd92d72f0113" providerId="ADAL" clId="{8DF252EF-C4A8-45F2-B985-44319BCFA427}" dt="2022-07-05T13:23:11.115" v="1774" actId="21"/>
          <ac:spMkLst>
            <pc:docMk/>
            <pc:sldMk cId="3581195467" sldId="1115"/>
            <ac:spMk id="15" creationId="{4C3DACDC-E81D-4AEC-914B-8A6F63606960}"/>
          </ac:spMkLst>
        </pc:spChg>
        <pc:spChg chg="del">
          <ac:chgData name="朝海敏昭" userId="69277e26-b602-475f-9519-bd92d72f0113" providerId="ADAL" clId="{8DF252EF-C4A8-45F2-B985-44319BCFA427}" dt="2022-07-05T13:23:11.115" v="1774" actId="21"/>
          <ac:spMkLst>
            <pc:docMk/>
            <pc:sldMk cId="3581195467" sldId="1115"/>
            <ac:spMk id="16" creationId="{7F5856F1-8860-4350-B340-496198C5D9A0}"/>
          </ac:spMkLst>
        </pc:spChg>
        <pc:spChg chg="del">
          <ac:chgData name="朝海敏昭" userId="69277e26-b602-475f-9519-bd92d72f0113" providerId="ADAL" clId="{8DF252EF-C4A8-45F2-B985-44319BCFA427}" dt="2022-07-05T13:23:11.115" v="1774" actId="21"/>
          <ac:spMkLst>
            <pc:docMk/>
            <pc:sldMk cId="3581195467" sldId="1115"/>
            <ac:spMk id="17" creationId="{21A60C14-DDDF-4E65-891D-7E33B147A22B}"/>
          </ac:spMkLst>
        </pc:spChg>
        <pc:spChg chg="del">
          <ac:chgData name="朝海敏昭" userId="69277e26-b602-475f-9519-bd92d72f0113" providerId="ADAL" clId="{8DF252EF-C4A8-45F2-B985-44319BCFA427}" dt="2022-07-05T13:23:11.115" v="1774" actId="21"/>
          <ac:spMkLst>
            <pc:docMk/>
            <pc:sldMk cId="3581195467" sldId="1115"/>
            <ac:spMk id="18" creationId="{7859D7DF-7764-42D7-9E6B-3599737FD107}"/>
          </ac:spMkLst>
        </pc:spChg>
        <pc:spChg chg="del">
          <ac:chgData name="朝海敏昭" userId="69277e26-b602-475f-9519-bd92d72f0113" providerId="ADAL" clId="{8DF252EF-C4A8-45F2-B985-44319BCFA427}" dt="2022-07-05T13:23:11.115" v="1774" actId="21"/>
          <ac:spMkLst>
            <pc:docMk/>
            <pc:sldMk cId="3581195467" sldId="1115"/>
            <ac:spMk id="19" creationId="{8E479B13-9176-44FD-A820-DB9FDDD16A50}"/>
          </ac:spMkLst>
        </pc:spChg>
        <pc:spChg chg="del">
          <ac:chgData name="朝海敏昭" userId="69277e26-b602-475f-9519-bd92d72f0113" providerId="ADAL" clId="{8DF252EF-C4A8-45F2-B985-44319BCFA427}" dt="2022-07-05T13:23:11.115" v="1774" actId="21"/>
          <ac:spMkLst>
            <pc:docMk/>
            <pc:sldMk cId="3581195467" sldId="1115"/>
            <ac:spMk id="20" creationId="{0BB4076E-B1EB-47C1-89FA-EE36581EAA60}"/>
          </ac:spMkLst>
        </pc:spChg>
        <pc:spChg chg="del">
          <ac:chgData name="朝海敏昭" userId="69277e26-b602-475f-9519-bd92d72f0113" providerId="ADAL" clId="{8DF252EF-C4A8-45F2-B985-44319BCFA427}" dt="2022-07-05T13:23:11.115" v="1774" actId="21"/>
          <ac:spMkLst>
            <pc:docMk/>
            <pc:sldMk cId="3581195467" sldId="1115"/>
            <ac:spMk id="21" creationId="{7256A454-74EB-4BE1-9FB3-C86261E9222C}"/>
          </ac:spMkLst>
        </pc:spChg>
        <pc:spChg chg="del">
          <ac:chgData name="朝海敏昭" userId="69277e26-b602-475f-9519-bd92d72f0113" providerId="ADAL" clId="{8DF252EF-C4A8-45F2-B985-44319BCFA427}" dt="2022-07-05T13:23:11.115" v="1774" actId="21"/>
          <ac:spMkLst>
            <pc:docMk/>
            <pc:sldMk cId="3581195467" sldId="1115"/>
            <ac:spMk id="22" creationId="{8A230AE8-A766-44FF-BB57-F166F6696563}"/>
          </ac:spMkLst>
        </pc:spChg>
        <pc:spChg chg="del">
          <ac:chgData name="朝海敏昭" userId="69277e26-b602-475f-9519-bd92d72f0113" providerId="ADAL" clId="{8DF252EF-C4A8-45F2-B985-44319BCFA427}" dt="2022-07-05T13:23:11.115" v="1774" actId="21"/>
          <ac:spMkLst>
            <pc:docMk/>
            <pc:sldMk cId="3581195467" sldId="1115"/>
            <ac:spMk id="23" creationId="{D2CEE752-9DBF-44BF-A92D-C119E04CCE03}"/>
          </ac:spMkLst>
        </pc:spChg>
        <pc:spChg chg="del">
          <ac:chgData name="朝海敏昭" userId="69277e26-b602-475f-9519-bd92d72f0113" providerId="ADAL" clId="{8DF252EF-C4A8-45F2-B985-44319BCFA427}" dt="2022-07-05T13:23:11.115" v="1774" actId="21"/>
          <ac:spMkLst>
            <pc:docMk/>
            <pc:sldMk cId="3581195467" sldId="1115"/>
            <ac:spMk id="43" creationId="{5525D0C9-FAC6-405B-941D-4197CDBCC5E7}"/>
          </ac:spMkLst>
        </pc:spChg>
        <pc:spChg chg="del">
          <ac:chgData name="朝海敏昭" userId="69277e26-b602-475f-9519-bd92d72f0113" providerId="ADAL" clId="{8DF252EF-C4A8-45F2-B985-44319BCFA427}" dt="2022-07-05T13:23:11.115" v="1774" actId="21"/>
          <ac:spMkLst>
            <pc:docMk/>
            <pc:sldMk cId="3581195467" sldId="1115"/>
            <ac:spMk id="46" creationId="{35D7B566-EE83-4202-923F-9AF5386AA66E}"/>
          </ac:spMkLst>
        </pc:spChg>
        <pc:cxnChg chg="del mod">
          <ac:chgData name="朝海敏昭" userId="69277e26-b602-475f-9519-bd92d72f0113" providerId="ADAL" clId="{8DF252EF-C4A8-45F2-B985-44319BCFA427}" dt="2022-07-05T13:23:11.115" v="1774" actId="21"/>
          <ac:cxnSpMkLst>
            <pc:docMk/>
            <pc:sldMk cId="3581195467" sldId="1115"/>
            <ac:cxnSpMk id="24" creationId="{E63EE818-9B96-4546-9E34-CFA2B8E186C5}"/>
          </ac:cxnSpMkLst>
        </pc:cxnChg>
        <pc:cxnChg chg="del mod">
          <ac:chgData name="朝海敏昭" userId="69277e26-b602-475f-9519-bd92d72f0113" providerId="ADAL" clId="{8DF252EF-C4A8-45F2-B985-44319BCFA427}" dt="2022-07-05T13:23:11.115" v="1774" actId="21"/>
          <ac:cxnSpMkLst>
            <pc:docMk/>
            <pc:sldMk cId="3581195467" sldId="1115"/>
            <ac:cxnSpMk id="25" creationId="{CD194C95-B6EB-4083-A58A-D9880CBDA065}"/>
          </ac:cxnSpMkLst>
        </pc:cxnChg>
        <pc:cxnChg chg="del mod">
          <ac:chgData name="朝海敏昭" userId="69277e26-b602-475f-9519-bd92d72f0113" providerId="ADAL" clId="{8DF252EF-C4A8-45F2-B985-44319BCFA427}" dt="2022-07-05T13:23:11.115" v="1774" actId="21"/>
          <ac:cxnSpMkLst>
            <pc:docMk/>
            <pc:sldMk cId="3581195467" sldId="1115"/>
            <ac:cxnSpMk id="26" creationId="{8B218916-5C1E-4DB9-9792-7230AD75115E}"/>
          </ac:cxnSpMkLst>
        </pc:cxnChg>
        <pc:cxnChg chg="del mod">
          <ac:chgData name="朝海敏昭" userId="69277e26-b602-475f-9519-bd92d72f0113" providerId="ADAL" clId="{8DF252EF-C4A8-45F2-B985-44319BCFA427}" dt="2022-07-05T13:23:11.115" v="1774" actId="21"/>
          <ac:cxnSpMkLst>
            <pc:docMk/>
            <pc:sldMk cId="3581195467" sldId="1115"/>
            <ac:cxnSpMk id="27" creationId="{216447C3-5E18-43D2-A820-C29D9D361010}"/>
          </ac:cxnSpMkLst>
        </pc:cxnChg>
        <pc:cxnChg chg="del mod">
          <ac:chgData name="朝海敏昭" userId="69277e26-b602-475f-9519-bd92d72f0113" providerId="ADAL" clId="{8DF252EF-C4A8-45F2-B985-44319BCFA427}" dt="2022-07-05T13:23:11.115" v="1774" actId="21"/>
          <ac:cxnSpMkLst>
            <pc:docMk/>
            <pc:sldMk cId="3581195467" sldId="1115"/>
            <ac:cxnSpMk id="28" creationId="{98B8D10E-7B05-414A-8740-8C1C50A73B6D}"/>
          </ac:cxnSpMkLst>
        </pc:cxnChg>
        <pc:cxnChg chg="del mod">
          <ac:chgData name="朝海敏昭" userId="69277e26-b602-475f-9519-bd92d72f0113" providerId="ADAL" clId="{8DF252EF-C4A8-45F2-B985-44319BCFA427}" dt="2022-07-05T13:23:11.115" v="1774" actId="21"/>
          <ac:cxnSpMkLst>
            <pc:docMk/>
            <pc:sldMk cId="3581195467" sldId="1115"/>
            <ac:cxnSpMk id="40" creationId="{AA4BA4E6-732F-43A8-9F01-DF97CCEEC7C3}"/>
          </ac:cxnSpMkLst>
        </pc:cxnChg>
        <pc:cxnChg chg="del mod">
          <ac:chgData name="朝海敏昭" userId="69277e26-b602-475f-9519-bd92d72f0113" providerId="ADAL" clId="{8DF252EF-C4A8-45F2-B985-44319BCFA427}" dt="2022-07-05T13:23:11.115" v="1774" actId="21"/>
          <ac:cxnSpMkLst>
            <pc:docMk/>
            <pc:sldMk cId="3581195467" sldId="1115"/>
            <ac:cxnSpMk id="41" creationId="{21A76F8F-E113-4981-ADF3-9449B04F5342}"/>
          </ac:cxnSpMkLst>
        </pc:cxnChg>
        <pc:cxnChg chg="del mod">
          <ac:chgData name="朝海敏昭" userId="69277e26-b602-475f-9519-bd92d72f0113" providerId="ADAL" clId="{8DF252EF-C4A8-45F2-B985-44319BCFA427}" dt="2022-07-05T13:23:11.115" v="1774" actId="21"/>
          <ac:cxnSpMkLst>
            <pc:docMk/>
            <pc:sldMk cId="3581195467" sldId="1115"/>
            <ac:cxnSpMk id="42" creationId="{60DA3F22-0064-4E8C-8657-30D67741AFB5}"/>
          </ac:cxnSpMkLst>
        </pc:cxnChg>
        <pc:cxnChg chg="del mod">
          <ac:chgData name="朝海敏昭" userId="69277e26-b602-475f-9519-bd92d72f0113" providerId="ADAL" clId="{8DF252EF-C4A8-45F2-B985-44319BCFA427}" dt="2022-07-05T13:23:11.115" v="1774" actId="21"/>
          <ac:cxnSpMkLst>
            <pc:docMk/>
            <pc:sldMk cId="3581195467" sldId="1115"/>
            <ac:cxnSpMk id="44" creationId="{4FA59A9C-F8AB-4903-ACFA-0A3B486A5274}"/>
          </ac:cxnSpMkLst>
        </pc:cxnChg>
        <pc:cxnChg chg="del mod">
          <ac:chgData name="朝海敏昭" userId="69277e26-b602-475f-9519-bd92d72f0113" providerId="ADAL" clId="{8DF252EF-C4A8-45F2-B985-44319BCFA427}" dt="2022-07-05T13:23:11.115" v="1774" actId="21"/>
          <ac:cxnSpMkLst>
            <pc:docMk/>
            <pc:sldMk cId="3581195467" sldId="1115"/>
            <ac:cxnSpMk id="45" creationId="{F5702149-15DB-46CB-83B8-21E076D1A828}"/>
          </ac:cxnSpMkLst>
        </pc:cxnChg>
      </pc:sldChg>
      <pc:sldChg chg="add del">
        <pc:chgData name="朝海敏昭" userId="69277e26-b602-475f-9519-bd92d72f0113" providerId="ADAL" clId="{8DF252EF-C4A8-45F2-B985-44319BCFA427}" dt="2022-07-05T13:26:33.446" v="1931" actId="47"/>
        <pc:sldMkLst>
          <pc:docMk/>
          <pc:sldMk cId="983187982" sldId="1116"/>
        </pc:sldMkLst>
      </pc:sldChg>
      <pc:sldChg chg="addSp delSp modSp add del mod">
        <pc:chgData name="朝海敏昭" userId="69277e26-b602-475f-9519-bd92d72f0113" providerId="ADAL" clId="{8DF252EF-C4A8-45F2-B985-44319BCFA427}" dt="2022-07-05T13:28:06.906" v="2017" actId="47"/>
        <pc:sldMkLst>
          <pc:docMk/>
          <pc:sldMk cId="3404244980" sldId="1117"/>
        </pc:sldMkLst>
        <pc:spChg chg="del">
          <ac:chgData name="朝海敏昭" userId="69277e26-b602-475f-9519-bd92d72f0113" providerId="ADAL" clId="{8DF252EF-C4A8-45F2-B985-44319BCFA427}" dt="2022-07-05T13:27:08.333" v="1957" actId="478"/>
          <ac:spMkLst>
            <pc:docMk/>
            <pc:sldMk cId="3404244980" sldId="1117"/>
            <ac:spMk id="2" creationId="{00000000-0000-0000-0000-000000000000}"/>
          </ac:spMkLst>
        </pc:spChg>
        <pc:spChg chg="add del mod">
          <ac:chgData name="朝海敏昭" userId="69277e26-b602-475f-9519-bd92d72f0113" providerId="ADAL" clId="{8DF252EF-C4A8-45F2-B985-44319BCFA427}" dt="2022-07-05T13:27:10.018" v="1958" actId="478"/>
          <ac:spMkLst>
            <pc:docMk/>
            <pc:sldMk cId="3404244980" sldId="1117"/>
            <ac:spMk id="4" creationId="{0A51ED04-F022-42EA-AA30-2A6A571E12F6}"/>
          </ac:spMkLst>
        </pc:spChg>
        <pc:spChg chg="del">
          <ac:chgData name="朝海敏昭" userId="69277e26-b602-475f-9519-bd92d72f0113" providerId="ADAL" clId="{8DF252EF-C4A8-45F2-B985-44319BCFA427}" dt="2022-07-05T13:27:12.890" v="1959" actId="21"/>
          <ac:spMkLst>
            <pc:docMk/>
            <pc:sldMk cId="3404244980" sldId="1117"/>
            <ac:spMk id="7" creationId="{9A7744CA-922B-4905-BE5A-13AD233A2004}"/>
          </ac:spMkLst>
        </pc:spChg>
        <pc:spChg chg="del">
          <ac:chgData name="朝海敏昭" userId="69277e26-b602-475f-9519-bd92d72f0113" providerId="ADAL" clId="{8DF252EF-C4A8-45F2-B985-44319BCFA427}" dt="2022-07-05T13:27:08.333" v="1957" actId="478"/>
          <ac:spMkLst>
            <pc:docMk/>
            <pc:sldMk cId="3404244980" sldId="1117"/>
            <ac:spMk id="29" creationId="{00000000-0000-0000-0000-000000000000}"/>
          </ac:spMkLst>
        </pc:spChg>
        <pc:graphicFrameChg chg="del">
          <ac:chgData name="朝海敏昭" userId="69277e26-b602-475f-9519-bd92d72f0113" providerId="ADAL" clId="{8DF252EF-C4A8-45F2-B985-44319BCFA427}" dt="2022-07-05T13:27:12.890" v="1959" actId="21"/>
          <ac:graphicFrameMkLst>
            <pc:docMk/>
            <pc:sldMk cId="3404244980" sldId="1117"/>
            <ac:graphicFrameMk id="11" creationId="{180A5AA2-1A73-4F05-B095-6E82CB900CC2}"/>
          </ac:graphicFrameMkLst>
        </pc:graphicFrameChg>
        <pc:picChg chg="del">
          <ac:chgData name="朝海敏昭" userId="69277e26-b602-475f-9519-bd92d72f0113" providerId="ADAL" clId="{8DF252EF-C4A8-45F2-B985-44319BCFA427}" dt="2022-07-05T13:27:12.890" v="1959" actId="21"/>
          <ac:picMkLst>
            <pc:docMk/>
            <pc:sldMk cId="3404244980" sldId="1117"/>
            <ac:picMk id="10" creationId="{7AC88009-902A-46EE-914F-87A09BCC05BF}"/>
          </ac:picMkLst>
        </pc:picChg>
      </pc:sldChg>
      <pc:sldChg chg="add del">
        <pc:chgData name="朝海敏昭" userId="69277e26-b602-475f-9519-bd92d72f0113" providerId="ADAL" clId="{8DF252EF-C4A8-45F2-B985-44319BCFA427}" dt="2022-07-05T13:26:46.634" v="1938" actId="2696"/>
        <pc:sldMkLst>
          <pc:docMk/>
          <pc:sldMk cId="4030664916" sldId="1117"/>
        </pc:sldMkLst>
      </pc:sldChg>
      <pc:sldChg chg="add del">
        <pc:chgData name="朝海敏昭" userId="69277e26-b602-475f-9519-bd92d72f0113" providerId="ADAL" clId="{8DF252EF-C4A8-45F2-B985-44319BCFA427}" dt="2022-07-05T13:26:37.427" v="1933" actId="47"/>
        <pc:sldMkLst>
          <pc:docMk/>
          <pc:sldMk cId="3558590120" sldId="1118"/>
        </pc:sldMkLst>
      </pc:sldChg>
      <pc:sldChg chg="add del">
        <pc:chgData name="朝海敏昭" userId="69277e26-b602-475f-9519-bd92d72f0113" providerId="ADAL" clId="{8DF252EF-C4A8-45F2-B985-44319BCFA427}" dt="2022-07-05T13:26:37.684" v="1934" actId="47"/>
        <pc:sldMkLst>
          <pc:docMk/>
          <pc:sldMk cId="2843270377" sldId="1119"/>
        </pc:sldMkLst>
      </pc:sldChg>
      <pc:sldChg chg="addSp delSp modSp add del mod">
        <pc:chgData name="朝海敏昭" userId="69277e26-b602-475f-9519-bd92d72f0113" providerId="ADAL" clId="{8DF252EF-C4A8-45F2-B985-44319BCFA427}" dt="2022-07-05T13:27:59.899" v="2012" actId="47"/>
        <pc:sldMkLst>
          <pc:docMk/>
          <pc:sldMk cId="965109450" sldId="1120"/>
        </pc:sldMkLst>
        <pc:spChg chg="del">
          <ac:chgData name="朝海敏昭" userId="69277e26-b602-475f-9519-bd92d72f0113" providerId="ADAL" clId="{8DF252EF-C4A8-45F2-B985-44319BCFA427}" dt="2022-07-05T13:27:31.009" v="1983" actId="478"/>
          <ac:spMkLst>
            <pc:docMk/>
            <pc:sldMk cId="965109450" sldId="1120"/>
            <ac:spMk id="2" creationId="{00000000-0000-0000-0000-000000000000}"/>
          </ac:spMkLst>
        </pc:spChg>
        <pc:spChg chg="add del mod">
          <ac:chgData name="朝海敏昭" userId="69277e26-b602-475f-9519-bd92d72f0113" providerId="ADAL" clId="{8DF252EF-C4A8-45F2-B985-44319BCFA427}" dt="2022-07-05T13:27:33.516" v="1984" actId="478"/>
          <ac:spMkLst>
            <pc:docMk/>
            <pc:sldMk cId="965109450" sldId="1120"/>
            <ac:spMk id="4" creationId="{7D73992A-8448-4739-BB09-A6627076117E}"/>
          </ac:spMkLst>
        </pc:spChg>
        <pc:spChg chg="del">
          <ac:chgData name="朝海敏昭" userId="69277e26-b602-475f-9519-bd92d72f0113" providerId="ADAL" clId="{8DF252EF-C4A8-45F2-B985-44319BCFA427}" dt="2022-07-05T13:27:36.687" v="1985" actId="21"/>
          <ac:spMkLst>
            <pc:docMk/>
            <pc:sldMk cId="965109450" sldId="1120"/>
            <ac:spMk id="10" creationId="{A3A044F4-042D-4664-BEF3-773A82403F39}"/>
          </ac:spMkLst>
        </pc:spChg>
        <pc:spChg chg="del">
          <ac:chgData name="朝海敏昭" userId="69277e26-b602-475f-9519-bd92d72f0113" providerId="ADAL" clId="{8DF252EF-C4A8-45F2-B985-44319BCFA427}" dt="2022-07-05T13:27:36.687" v="1985" actId="21"/>
          <ac:spMkLst>
            <pc:docMk/>
            <pc:sldMk cId="965109450" sldId="1120"/>
            <ac:spMk id="17" creationId="{869760FA-9F84-4326-89B1-AC0CA5682FBF}"/>
          </ac:spMkLst>
        </pc:spChg>
        <pc:spChg chg="del">
          <ac:chgData name="朝海敏昭" userId="69277e26-b602-475f-9519-bd92d72f0113" providerId="ADAL" clId="{8DF252EF-C4A8-45F2-B985-44319BCFA427}" dt="2022-07-05T13:27:36.687" v="1985" actId="21"/>
          <ac:spMkLst>
            <pc:docMk/>
            <pc:sldMk cId="965109450" sldId="1120"/>
            <ac:spMk id="18" creationId="{2E5F8DCA-9B76-442D-95AE-8FC1B54E644C}"/>
          </ac:spMkLst>
        </pc:spChg>
        <pc:spChg chg="del">
          <ac:chgData name="朝海敏昭" userId="69277e26-b602-475f-9519-bd92d72f0113" providerId="ADAL" clId="{8DF252EF-C4A8-45F2-B985-44319BCFA427}" dt="2022-07-05T13:27:31.009" v="1983" actId="478"/>
          <ac:spMkLst>
            <pc:docMk/>
            <pc:sldMk cId="965109450" sldId="1120"/>
            <ac:spMk id="29" creationId="{00000000-0000-0000-0000-000000000000}"/>
          </ac:spMkLst>
        </pc:spChg>
        <pc:graphicFrameChg chg="del">
          <ac:chgData name="朝海敏昭" userId="69277e26-b602-475f-9519-bd92d72f0113" providerId="ADAL" clId="{8DF252EF-C4A8-45F2-B985-44319BCFA427}" dt="2022-07-05T13:27:36.687" v="1985" actId="21"/>
          <ac:graphicFrameMkLst>
            <pc:docMk/>
            <pc:sldMk cId="965109450" sldId="1120"/>
            <ac:graphicFrameMk id="16" creationId="{BC843F8D-DF3F-4E8C-BC39-A92021549A62}"/>
          </ac:graphicFrameMkLst>
        </pc:graphicFrameChg>
        <pc:picChg chg="del">
          <ac:chgData name="朝海敏昭" userId="69277e26-b602-475f-9519-bd92d72f0113" providerId="ADAL" clId="{8DF252EF-C4A8-45F2-B985-44319BCFA427}" dt="2022-07-05T13:27:36.687" v="1985" actId="21"/>
          <ac:picMkLst>
            <pc:docMk/>
            <pc:sldMk cId="965109450" sldId="1120"/>
            <ac:picMk id="19" creationId="{67DB4360-B7BD-4DE2-853D-4F00CC92AA65}"/>
          </ac:picMkLst>
        </pc:picChg>
      </pc:sldChg>
      <pc:sldChg chg="add del">
        <pc:chgData name="朝海敏昭" userId="69277e26-b602-475f-9519-bd92d72f0113" providerId="ADAL" clId="{8DF252EF-C4A8-45F2-B985-44319BCFA427}" dt="2022-07-05T13:26:46.634" v="1938" actId="2696"/>
        <pc:sldMkLst>
          <pc:docMk/>
          <pc:sldMk cId="2349016750" sldId="1120"/>
        </pc:sldMkLst>
      </pc:sldChg>
      <pc:sldChg chg="add del">
        <pc:chgData name="朝海敏昭" userId="69277e26-b602-475f-9519-bd92d72f0113" providerId="ADAL" clId="{8DF252EF-C4A8-45F2-B985-44319BCFA427}" dt="2022-07-05T13:26:42.004" v="1935" actId="47"/>
        <pc:sldMkLst>
          <pc:docMk/>
          <pc:sldMk cId="3914632917" sldId="1121"/>
        </pc:sldMkLst>
      </pc:sldChg>
      <pc:sldChg chg="add del">
        <pc:chgData name="朝海敏昭" userId="69277e26-b602-475f-9519-bd92d72f0113" providerId="ADAL" clId="{8DF252EF-C4A8-45F2-B985-44319BCFA427}" dt="2022-07-05T13:26:42.804" v="1936" actId="47"/>
        <pc:sldMkLst>
          <pc:docMk/>
          <pc:sldMk cId="533661645" sldId="1122"/>
        </pc:sldMkLst>
      </pc:sldChg>
      <pc:sldChg chg="add del">
        <pc:chgData name="朝海敏昭" userId="69277e26-b602-475f-9519-bd92d72f0113" providerId="ADAL" clId="{8DF252EF-C4A8-45F2-B985-44319BCFA427}" dt="2022-07-05T13:24:49.740" v="1831" actId="47"/>
        <pc:sldMkLst>
          <pc:docMk/>
          <pc:sldMk cId="1845452075" sldId="1123"/>
        </pc:sldMkLst>
      </pc:sldChg>
      <pc:sldChg chg="delSp add del mod">
        <pc:chgData name="朝海敏昭" userId="69277e26-b602-475f-9519-bd92d72f0113" providerId="ADAL" clId="{8DF252EF-C4A8-45F2-B985-44319BCFA427}" dt="2022-07-05T13:24:44.521" v="1830" actId="47"/>
        <pc:sldMkLst>
          <pc:docMk/>
          <pc:sldMk cId="648277016" sldId="1124"/>
        </pc:sldMkLst>
        <pc:picChg chg="del">
          <ac:chgData name="朝海敏昭" userId="69277e26-b602-475f-9519-bd92d72f0113" providerId="ADAL" clId="{8DF252EF-C4A8-45F2-B985-44319BCFA427}" dt="2022-07-05T13:24:27.689" v="1826" actId="21"/>
          <ac:picMkLst>
            <pc:docMk/>
            <pc:sldMk cId="648277016" sldId="1124"/>
            <ac:picMk id="4" creationId="{5D356A25-D368-492A-B653-59F7EF863B5A}"/>
          </ac:picMkLst>
        </pc:picChg>
      </pc:sldChg>
      <pc:sldChg chg="add del">
        <pc:chgData name="朝海敏昭" userId="69277e26-b602-475f-9519-bd92d72f0113" providerId="ADAL" clId="{8DF252EF-C4A8-45F2-B985-44319BCFA427}" dt="2022-07-05T13:23:46.262" v="1797" actId="2696"/>
        <pc:sldMkLst>
          <pc:docMk/>
          <pc:sldMk cId="3532631548" sldId="1124"/>
        </pc:sldMkLst>
      </pc:sldChg>
      <pc:sldChg chg="add del">
        <pc:chgData name="朝海敏昭" userId="69277e26-b602-475f-9519-bd92d72f0113" providerId="ADAL" clId="{8DF252EF-C4A8-45F2-B985-44319BCFA427}" dt="2022-07-05T13:18:17.098" v="1586" actId="47"/>
        <pc:sldMkLst>
          <pc:docMk/>
          <pc:sldMk cId="3045605951" sldId="1125"/>
        </pc:sldMkLst>
      </pc:sldChg>
      <pc:sldChg chg="add del">
        <pc:chgData name="朝海敏昭" userId="69277e26-b602-475f-9519-bd92d72f0113" providerId="ADAL" clId="{8DF252EF-C4A8-45F2-B985-44319BCFA427}" dt="2022-07-05T13:26:43.542" v="1937" actId="47"/>
        <pc:sldMkLst>
          <pc:docMk/>
          <pc:sldMk cId="1757422204" sldId="1126"/>
        </pc:sldMkLst>
      </pc:sldChg>
      <pc:sldChg chg="add">
        <pc:chgData name="朝海敏昭" userId="69277e26-b602-475f-9519-bd92d72f0113" providerId="ADAL" clId="{8DF252EF-C4A8-45F2-B985-44319BCFA427}" dt="2022-07-05T12:57:22.890" v="776"/>
        <pc:sldMkLst>
          <pc:docMk/>
          <pc:sldMk cId="473724512" sldId="1127"/>
        </pc:sldMkLst>
      </pc:sldChg>
      <pc:sldChg chg="addSp delSp modSp add mod">
        <pc:chgData name="朝海敏昭" userId="69277e26-b602-475f-9519-bd92d72f0113" providerId="ADAL" clId="{8DF252EF-C4A8-45F2-B985-44319BCFA427}" dt="2022-07-05T13:08:05.350" v="1222" actId="1038"/>
        <pc:sldMkLst>
          <pc:docMk/>
          <pc:sldMk cId="363927778" sldId="1128"/>
        </pc:sldMkLst>
        <pc:spChg chg="mod">
          <ac:chgData name="朝海敏昭" userId="69277e26-b602-475f-9519-bd92d72f0113" providerId="ADAL" clId="{8DF252EF-C4A8-45F2-B985-44319BCFA427}" dt="2022-07-05T13:04:06.486" v="1138" actId="6549"/>
          <ac:spMkLst>
            <pc:docMk/>
            <pc:sldMk cId="363927778" sldId="1128"/>
            <ac:spMk id="2" creationId="{41FD2DFC-C6BF-4B69-B574-80BA3B6EFB5B}"/>
          </ac:spMkLst>
        </pc:spChg>
        <pc:spChg chg="del">
          <ac:chgData name="朝海敏昭" userId="69277e26-b602-475f-9519-bd92d72f0113" providerId="ADAL" clId="{8DF252EF-C4A8-45F2-B985-44319BCFA427}" dt="2022-07-05T13:03:25.542" v="1127" actId="478"/>
          <ac:spMkLst>
            <pc:docMk/>
            <pc:sldMk cId="363927778" sldId="1128"/>
            <ac:spMk id="5" creationId="{C1AA6372-DDD7-4E74-A615-694B54CA8807}"/>
          </ac:spMkLst>
        </pc:spChg>
        <pc:spChg chg="del">
          <ac:chgData name="朝海敏昭" userId="69277e26-b602-475f-9519-bd92d72f0113" providerId="ADAL" clId="{8DF252EF-C4A8-45F2-B985-44319BCFA427}" dt="2022-07-05T13:03:24.016" v="1125" actId="478"/>
          <ac:spMkLst>
            <pc:docMk/>
            <pc:sldMk cId="363927778" sldId="1128"/>
            <ac:spMk id="7" creationId="{6A678256-DC1F-4794-94A5-8BD75EEE0AFA}"/>
          </ac:spMkLst>
        </pc:spChg>
        <pc:spChg chg="del">
          <ac:chgData name="朝海敏昭" userId="69277e26-b602-475f-9519-bd92d72f0113" providerId="ADAL" clId="{8DF252EF-C4A8-45F2-B985-44319BCFA427}" dt="2022-07-05T13:03:24.016" v="1125" actId="478"/>
          <ac:spMkLst>
            <pc:docMk/>
            <pc:sldMk cId="363927778" sldId="1128"/>
            <ac:spMk id="12" creationId="{9BC33883-F453-413E-B36C-A5DAC837F380}"/>
          </ac:spMkLst>
        </pc:spChg>
        <pc:spChg chg="del">
          <ac:chgData name="朝海敏昭" userId="69277e26-b602-475f-9519-bd92d72f0113" providerId="ADAL" clId="{8DF252EF-C4A8-45F2-B985-44319BCFA427}" dt="2022-07-05T13:03:24.016" v="1125" actId="478"/>
          <ac:spMkLst>
            <pc:docMk/>
            <pc:sldMk cId="363927778" sldId="1128"/>
            <ac:spMk id="13" creationId="{823D029A-BDF4-4686-BBAD-A222D3A7CF75}"/>
          </ac:spMkLst>
        </pc:spChg>
        <pc:spChg chg="del">
          <ac:chgData name="朝海敏昭" userId="69277e26-b602-475f-9519-bd92d72f0113" providerId="ADAL" clId="{8DF252EF-C4A8-45F2-B985-44319BCFA427}" dt="2022-07-05T13:03:24.016" v="1125" actId="478"/>
          <ac:spMkLst>
            <pc:docMk/>
            <pc:sldMk cId="363927778" sldId="1128"/>
            <ac:spMk id="14" creationId="{16289BE6-E8B1-4856-AFFC-4DE36FEB8C2C}"/>
          </ac:spMkLst>
        </pc:spChg>
        <pc:spChg chg="add mod">
          <ac:chgData name="朝海敏昭" userId="69277e26-b602-475f-9519-bd92d72f0113" providerId="ADAL" clId="{8DF252EF-C4A8-45F2-B985-44319BCFA427}" dt="2022-07-05T13:03:55.359" v="1136" actId="1076"/>
          <ac:spMkLst>
            <pc:docMk/>
            <pc:sldMk cId="363927778" sldId="1128"/>
            <ac:spMk id="15" creationId="{62DEFA1E-23F7-42B0-8608-47D51722F79F}"/>
          </ac:spMkLst>
        </pc:spChg>
        <pc:spChg chg="del">
          <ac:chgData name="朝海敏昭" userId="69277e26-b602-475f-9519-bd92d72f0113" providerId="ADAL" clId="{8DF252EF-C4A8-45F2-B985-44319BCFA427}" dt="2022-07-05T13:03:24.016" v="1125" actId="478"/>
          <ac:spMkLst>
            <pc:docMk/>
            <pc:sldMk cId="363927778" sldId="1128"/>
            <ac:spMk id="17" creationId="{434B0297-0689-4540-9834-62EC2A1F54C9}"/>
          </ac:spMkLst>
        </pc:spChg>
        <pc:picChg chg="add mod">
          <ac:chgData name="朝海敏昭" userId="69277e26-b602-475f-9519-bd92d72f0113" providerId="ADAL" clId="{8DF252EF-C4A8-45F2-B985-44319BCFA427}" dt="2022-07-05T13:07:42.116" v="1195" actId="1037"/>
          <ac:picMkLst>
            <pc:docMk/>
            <pc:sldMk cId="363927778" sldId="1128"/>
            <ac:picMk id="11" creationId="{B36E0BBC-1E60-44AC-B67A-0442FBB5708E}"/>
          </ac:picMkLst>
        </pc:picChg>
        <pc:picChg chg="add mod">
          <ac:chgData name="朝海敏昭" userId="69277e26-b602-475f-9519-bd92d72f0113" providerId="ADAL" clId="{8DF252EF-C4A8-45F2-B985-44319BCFA427}" dt="2022-07-05T13:08:05.350" v="1222" actId="1038"/>
          <ac:picMkLst>
            <pc:docMk/>
            <pc:sldMk cId="363927778" sldId="1128"/>
            <ac:picMk id="16" creationId="{1D96AF70-1936-4F04-A6AB-A61709CBC8DB}"/>
          </ac:picMkLst>
        </pc:picChg>
        <pc:picChg chg="del">
          <ac:chgData name="朝海敏昭" userId="69277e26-b602-475f-9519-bd92d72f0113" providerId="ADAL" clId="{8DF252EF-C4A8-45F2-B985-44319BCFA427}" dt="2022-07-05T13:03:24.697" v="1126" actId="478"/>
          <ac:picMkLst>
            <pc:docMk/>
            <pc:sldMk cId="363927778" sldId="1128"/>
            <ac:picMk id="1026" creationId="{B514C037-7FC4-43A5-A9B4-F2A1F7287EEF}"/>
          </ac:picMkLst>
        </pc:picChg>
        <pc:picChg chg="del">
          <ac:chgData name="朝海敏昭" userId="69277e26-b602-475f-9519-bd92d72f0113" providerId="ADAL" clId="{8DF252EF-C4A8-45F2-B985-44319BCFA427}" dt="2022-07-05T13:03:24.016" v="1125" actId="478"/>
          <ac:picMkLst>
            <pc:docMk/>
            <pc:sldMk cId="363927778" sldId="1128"/>
            <ac:picMk id="1028" creationId="{2343147B-58D3-4572-A481-AAE70EAD0029}"/>
          </ac:picMkLst>
        </pc:picChg>
      </pc:sldChg>
      <pc:sldChg chg="addSp delSp modSp add mod">
        <pc:chgData name="朝海敏昭" userId="69277e26-b602-475f-9519-bd92d72f0113" providerId="ADAL" clId="{8DF252EF-C4A8-45F2-B985-44319BCFA427}" dt="2022-07-05T13:06:54.550" v="1185" actId="1036"/>
        <pc:sldMkLst>
          <pc:docMk/>
          <pc:sldMk cId="2634278117" sldId="1129"/>
        </pc:sldMkLst>
        <pc:spChg chg="mod">
          <ac:chgData name="朝海敏昭" userId="69277e26-b602-475f-9519-bd92d72f0113" providerId="ADAL" clId="{8DF252EF-C4A8-45F2-B985-44319BCFA427}" dt="2022-07-05T13:06:28.808" v="1166" actId="6549"/>
          <ac:spMkLst>
            <pc:docMk/>
            <pc:sldMk cId="2634278117" sldId="1129"/>
            <ac:spMk id="2" creationId="{41FD2DFC-C6BF-4B69-B574-80BA3B6EFB5B}"/>
          </ac:spMkLst>
        </pc:spChg>
        <pc:spChg chg="add mod">
          <ac:chgData name="朝海敏昭" userId="69277e26-b602-475f-9519-bd92d72f0113" providerId="ADAL" clId="{8DF252EF-C4A8-45F2-B985-44319BCFA427}" dt="2022-07-05T13:06:54.550" v="1185" actId="1036"/>
          <ac:spMkLst>
            <pc:docMk/>
            <pc:sldMk cId="2634278117" sldId="1129"/>
            <ac:spMk id="5" creationId="{A8DFFC6E-6479-4831-9BDA-2A8130D66BFD}"/>
          </ac:spMkLst>
        </pc:spChg>
        <pc:spChg chg="add mod">
          <ac:chgData name="朝海敏昭" userId="69277e26-b602-475f-9519-bd92d72f0113" providerId="ADAL" clId="{8DF252EF-C4A8-45F2-B985-44319BCFA427}" dt="2022-07-05T13:06:54.550" v="1185" actId="1036"/>
          <ac:spMkLst>
            <pc:docMk/>
            <pc:sldMk cId="2634278117" sldId="1129"/>
            <ac:spMk id="6" creationId="{70447FB8-7B26-4B74-9197-7619BAE4BBCA}"/>
          </ac:spMkLst>
        </pc:spChg>
        <pc:spChg chg="add mod">
          <ac:chgData name="朝海敏昭" userId="69277e26-b602-475f-9519-bd92d72f0113" providerId="ADAL" clId="{8DF252EF-C4A8-45F2-B985-44319BCFA427}" dt="2022-07-05T13:06:54.550" v="1185" actId="1036"/>
          <ac:spMkLst>
            <pc:docMk/>
            <pc:sldMk cId="2634278117" sldId="1129"/>
            <ac:spMk id="7" creationId="{2BD6705E-81F8-4895-81CD-0CE3A28ECCC4}"/>
          </ac:spMkLst>
        </pc:spChg>
        <pc:spChg chg="add mod">
          <ac:chgData name="朝海敏昭" userId="69277e26-b602-475f-9519-bd92d72f0113" providerId="ADAL" clId="{8DF252EF-C4A8-45F2-B985-44319BCFA427}" dt="2022-07-05T13:06:54.550" v="1185" actId="1036"/>
          <ac:spMkLst>
            <pc:docMk/>
            <pc:sldMk cId="2634278117" sldId="1129"/>
            <ac:spMk id="8" creationId="{1233ACD7-AACF-493C-A7E6-EF19B47AC5F0}"/>
          </ac:spMkLst>
        </pc:spChg>
        <pc:spChg chg="add mod">
          <ac:chgData name="朝海敏昭" userId="69277e26-b602-475f-9519-bd92d72f0113" providerId="ADAL" clId="{8DF252EF-C4A8-45F2-B985-44319BCFA427}" dt="2022-07-05T13:06:54.550" v="1185" actId="1036"/>
          <ac:spMkLst>
            <pc:docMk/>
            <pc:sldMk cId="2634278117" sldId="1129"/>
            <ac:spMk id="9" creationId="{294FF900-A0A5-41D3-8F88-B210B64F8C1C}"/>
          </ac:spMkLst>
        </pc:spChg>
        <pc:spChg chg="add mod">
          <ac:chgData name="朝海敏昭" userId="69277e26-b602-475f-9519-bd92d72f0113" providerId="ADAL" clId="{8DF252EF-C4A8-45F2-B985-44319BCFA427}" dt="2022-07-05T13:06:54.550" v="1185" actId="1036"/>
          <ac:spMkLst>
            <pc:docMk/>
            <pc:sldMk cId="2634278117" sldId="1129"/>
            <ac:spMk id="12" creationId="{55EBAC65-D657-46EA-971A-2E2C994DDB22}"/>
          </ac:spMkLst>
        </pc:spChg>
        <pc:spChg chg="add mod">
          <ac:chgData name="朝海敏昭" userId="69277e26-b602-475f-9519-bd92d72f0113" providerId="ADAL" clId="{8DF252EF-C4A8-45F2-B985-44319BCFA427}" dt="2022-07-05T13:06:54.550" v="1185" actId="1036"/>
          <ac:spMkLst>
            <pc:docMk/>
            <pc:sldMk cId="2634278117" sldId="1129"/>
            <ac:spMk id="14" creationId="{4EBCD529-F7CF-4CB3-81EE-5406493CC85A}"/>
          </ac:spMkLst>
        </pc:spChg>
        <pc:spChg chg="add mod">
          <ac:chgData name="朝海敏昭" userId="69277e26-b602-475f-9519-bd92d72f0113" providerId="ADAL" clId="{8DF252EF-C4A8-45F2-B985-44319BCFA427}" dt="2022-07-05T13:06:54.550" v="1185" actId="1036"/>
          <ac:spMkLst>
            <pc:docMk/>
            <pc:sldMk cId="2634278117" sldId="1129"/>
            <ac:spMk id="16" creationId="{9334F93B-4B87-4791-AE7F-9D1892739A34}"/>
          </ac:spMkLst>
        </pc:spChg>
        <pc:spChg chg="del">
          <ac:chgData name="朝海敏昭" userId="69277e26-b602-475f-9519-bd92d72f0113" providerId="ADAL" clId="{8DF252EF-C4A8-45F2-B985-44319BCFA427}" dt="2022-07-05T13:06:33.020" v="1167" actId="478"/>
          <ac:spMkLst>
            <pc:docMk/>
            <pc:sldMk cId="2634278117" sldId="1129"/>
            <ac:spMk id="17" creationId="{434B0297-0689-4540-9834-62EC2A1F54C9}"/>
          </ac:spMkLst>
        </pc:spChg>
        <pc:spChg chg="del">
          <ac:chgData name="朝海敏昭" userId="69277e26-b602-475f-9519-bd92d72f0113" providerId="ADAL" clId="{8DF252EF-C4A8-45F2-B985-44319BCFA427}" dt="2022-07-05T13:06:33.020" v="1167" actId="478"/>
          <ac:spMkLst>
            <pc:docMk/>
            <pc:sldMk cId="2634278117" sldId="1129"/>
            <ac:spMk id="18" creationId="{D105208C-69DC-4DC2-BF67-C7842A070FFA}"/>
          </ac:spMkLst>
        </pc:spChg>
        <pc:spChg chg="add mod">
          <ac:chgData name="朝海敏昭" userId="69277e26-b602-475f-9519-bd92d72f0113" providerId="ADAL" clId="{8DF252EF-C4A8-45F2-B985-44319BCFA427}" dt="2022-07-05T13:06:54.550" v="1185" actId="1036"/>
          <ac:spMkLst>
            <pc:docMk/>
            <pc:sldMk cId="2634278117" sldId="1129"/>
            <ac:spMk id="20" creationId="{2860D496-483B-4F33-A21A-D15AA74408B3}"/>
          </ac:spMkLst>
        </pc:spChg>
        <pc:spChg chg="add mod">
          <ac:chgData name="朝海敏昭" userId="69277e26-b602-475f-9519-bd92d72f0113" providerId="ADAL" clId="{8DF252EF-C4A8-45F2-B985-44319BCFA427}" dt="2022-07-05T13:06:54.550" v="1185" actId="1036"/>
          <ac:spMkLst>
            <pc:docMk/>
            <pc:sldMk cId="2634278117" sldId="1129"/>
            <ac:spMk id="21" creationId="{0A2BB65C-4E0E-4379-B0CD-510425EE6C86}"/>
          </ac:spMkLst>
        </pc:spChg>
        <pc:spChg chg="add mod">
          <ac:chgData name="朝海敏昭" userId="69277e26-b602-475f-9519-bd92d72f0113" providerId="ADAL" clId="{8DF252EF-C4A8-45F2-B985-44319BCFA427}" dt="2022-07-05T13:06:54.550" v="1185" actId="1036"/>
          <ac:spMkLst>
            <pc:docMk/>
            <pc:sldMk cId="2634278117" sldId="1129"/>
            <ac:spMk id="23" creationId="{76E1DB95-EEC9-4000-BDC0-1BD12B438504}"/>
          </ac:spMkLst>
        </pc:spChg>
        <pc:cxnChg chg="add mod">
          <ac:chgData name="朝海敏昭" userId="69277e26-b602-475f-9519-bd92d72f0113" providerId="ADAL" clId="{8DF252EF-C4A8-45F2-B985-44319BCFA427}" dt="2022-07-05T13:06:54.550" v="1185" actId="1036"/>
          <ac:cxnSpMkLst>
            <pc:docMk/>
            <pc:sldMk cId="2634278117" sldId="1129"/>
            <ac:cxnSpMk id="10" creationId="{8FCC06E4-EDF5-489F-B6D6-AD863AD868AF}"/>
          </ac:cxnSpMkLst>
        </pc:cxnChg>
        <pc:cxnChg chg="add mod">
          <ac:chgData name="朝海敏昭" userId="69277e26-b602-475f-9519-bd92d72f0113" providerId="ADAL" clId="{8DF252EF-C4A8-45F2-B985-44319BCFA427}" dt="2022-07-05T13:06:54.550" v="1185" actId="1036"/>
          <ac:cxnSpMkLst>
            <pc:docMk/>
            <pc:sldMk cId="2634278117" sldId="1129"/>
            <ac:cxnSpMk id="11" creationId="{916506C2-94B5-4102-AA48-5BB376C420FC}"/>
          </ac:cxnSpMkLst>
        </pc:cxnChg>
        <pc:cxnChg chg="add mod">
          <ac:chgData name="朝海敏昭" userId="69277e26-b602-475f-9519-bd92d72f0113" providerId="ADAL" clId="{8DF252EF-C4A8-45F2-B985-44319BCFA427}" dt="2022-07-05T13:06:54.550" v="1185" actId="1036"/>
          <ac:cxnSpMkLst>
            <pc:docMk/>
            <pc:sldMk cId="2634278117" sldId="1129"/>
            <ac:cxnSpMk id="13" creationId="{8A24307D-1EFD-4068-B8A1-B4889A2911E9}"/>
          </ac:cxnSpMkLst>
        </pc:cxnChg>
        <pc:cxnChg chg="add mod">
          <ac:chgData name="朝海敏昭" userId="69277e26-b602-475f-9519-bd92d72f0113" providerId="ADAL" clId="{8DF252EF-C4A8-45F2-B985-44319BCFA427}" dt="2022-07-05T13:06:54.550" v="1185" actId="1036"/>
          <ac:cxnSpMkLst>
            <pc:docMk/>
            <pc:sldMk cId="2634278117" sldId="1129"/>
            <ac:cxnSpMk id="15" creationId="{B50F257D-537D-47B9-894C-C01ACB2BB1A8}"/>
          </ac:cxnSpMkLst>
        </pc:cxnChg>
        <pc:cxnChg chg="add mod">
          <ac:chgData name="朝海敏昭" userId="69277e26-b602-475f-9519-bd92d72f0113" providerId="ADAL" clId="{8DF252EF-C4A8-45F2-B985-44319BCFA427}" dt="2022-07-05T13:06:54.550" v="1185" actId="1036"/>
          <ac:cxnSpMkLst>
            <pc:docMk/>
            <pc:sldMk cId="2634278117" sldId="1129"/>
            <ac:cxnSpMk id="19" creationId="{268116B3-76B9-4B7D-8420-017F07182607}"/>
          </ac:cxnSpMkLst>
        </pc:cxnChg>
        <pc:cxnChg chg="add mod">
          <ac:chgData name="朝海敏昭" userId="69277e26-b602-475f-9519-bd92d72f0113" providerId="ADAL" clId="{8DF252EF-C4A8-45F2-B985-44319BCFA427}" dt="2022-07-05T13:06:54.550" v="1185" actId="1036"/>
          <ac:cxnSpMkLst>
            <pc:docMk/>
            <pc:sldMk cId="2634278117" sldId="1129"/>
            <ac:cxnSpMk id="22" creationId="{5BC546F4-3BBB-4755-9D76-65657586B06D}"/>
          </ac:cxnSpMkLst>
        </pc:cxnChg>
      </pc:sldChg>
      <pc:sldChg chg="addSp delSp modSp add mod">
        <pc:chgData name="朝海敏昭" userId="69277e26-b602-475f-9519-bd92d72f0113" providerId="ADAL" clId="{8DF252EF-C4A8-45F2-B985-44319BCFA427}" dt="2022-07-05T13:14:05.172" v="1491" actId="14100"/>
        <pc:sldMkLst>
          <pc:docMk/>
          <pc:sldMk cId="3057763665" sldId="1130"/>
        </pc:sldMkLst>
        <pc:spChg chg="mod">
          <ac:chgData name="朝海敏昭" userId="69277e26-b602-475f-9519-bd92d72f0113" providerId="ADAL" clId="{8DF252EF-C4A8-45F2-B985-44319BCFA427}" dt="2022-07-05T13:08:49.112" v="1272" actId="6549"/>
          <ac:spMkLst>
            <pc:docMk/>
            <pc:sldMk cId="3057763665" sldId="1130"/>
            <ac:spMk id="2" creationId="{41FD2DFC-C6BF-4B69-B574-80BA3B6EFB5B}"/>
          </ac:spMkLst>
        </pc:spChg>
        <pc:spChg chg="add mod">
          <ac:chgData name="朝海敏昭" userId="69277e26-b602-475f-9519-bd92d72f0113" providerId="ADAL" clId="{8DF252EF-C4A8-45F2-B985-44319BCFA427}" dt="2022-07-05T13:13:39.164" v="1441" actId="14100"/>
          <ac:spMkLst>
            <pc:docMk/>
            <pc:sldMk cId="3057763665" sldId="1130"/>
            <ac:spMk id="3" creationId="{1A594442-0FEE-4980-8998-CAC9B0CC62EB}"/>
          </ac:spMkLst>
        </pc:spChg>
        <pc:spChg chg="add mod">
          <ac:chgData name="朝海敏昭" userId="69277e26-b602-475f-9519-bd92d72f0113" providerId="ADAL" clId="{8DF252EF-C4A8-45F2-B985-44319BCFA427}" dt="2022-07-05T13:11:46.896" v="1313" actId="1037"/>
          <ac:spMkLst>
            <pc:docMk/>
            <pc:sldMk cId="3057763665" sldId="1130"/>
            <ac:spMk id="6" creationId="{DD5DD48E-9B9A-4584-A13E-14E5A2A555D0}"/>
          </ac:spMkLst>
        </pc:spChg>
        <pc:spChg chg="add mod">
          <ac:chgData name="朝海敏昭" userId="69277e26-b602-475f-9519-bd92d72f0113" providerId="ADAL" clId="{8DF252EF-C4A8-45F2-B985-44319BCFA427}" dt="2022-07-05T13:11:46.896" v="1313" actId="1037"/>
          <ac:spMkLst>
            <pc:docMk/>
            <pc:sldMk cId="3057763665" sldId="1130"/>
            <ac:spMk id="7" creationId="{BF3CAC86-57A4-4AAF-8EED-E028B9B198BC}"/>
          </ac:spMkLst>
        </pc:spChg>
        <pc:spChg chg="add mod">
          <ac:chgData name="朝海敏昭" userId="69277e26-b602-475f-9519-bd92d72f0113" providerId="ADAL" clId="{8DF252EF-C4A8-45F2-B985-44319BCFA427}" dt="2022-07-05T13:11:46.896" v="1313" actId="1037"/>
          <ac:spMkLst>
            <pc:docMk/>
            <pc:sldMk cId="3057763665" sldId="1130"/>
            <ac:spMk id="8" creationId="{0E602A05-B2A6-420F-845E-BC6D5AE4B20D}"/>
          </ac:spMkLst>
        </pc:spChg>
        <pc:spChg chg="add mod">
          <ac:chgData name="朝海敏昭" userId="69277e26-b602-475f-9519-bd92d72f0113" providerId="ADAL" clId="{8DF252EF-C4A8-45F2-B985-44319BCFA427}" dt="2022-07-05T13:11:46.896" v="1313" actId="1037"/>
          <ac:spMkLst>
            <pc:docMk/>
            <pc:sldMk cId="3057763665" sldId="1130"/>
            <ac:spMk id="9" creationId="{A4FCB1E4-9EF7-494F-ACAA-8846745AD49C}"/>
          </ac:spMkLst>
        </pc:spChg>
        <pc:spChg chg="add mod">
          <ac:chgData name="朝海敏昭" userId="69277e26-b602-475f-9519-bd92d72f0113" providerId="ADAL" clId="{8DF252EF-C4A8-45F2-B985-44319BCFA427}" dt="2022-07-05T13:11:46.896" v="1313" actId="1037"/>
          <ac:spMkLst>
            <pc:docMk/>
            <pc:sldMk cId="3057763665" sldId="1130"/>
            <ac:spMk id="10" creationId="{E2FC5478-D257-4C21-B514-D12544FB2B64}"/>
          </ac:spMkLst>
        </pc:spChg>
        <pc:spChg chg="add mod">
          <ac:chgData name="朝海敏昭" userId="69277e26-b602-475f-9519-bd92d72f0113" providerId="ADAL" clId="{8DF252EF-C4A8-45F2-B985-44319BCFA427}" dt="2022-07-05T13:11:46.896" v="1313" actId="1037"/>
          <ac:spMkLst>
            <pc:docMk/>
            <pc:sldMk cId="3057763665" sldId="1130"/>
            <ac:spMk id="12" creationId="{AC9B10DB-BA73-4416-A467-DBF402923B9A}"/>
          </ac:spMkLst>
        </pc:spChg>
        <pc:spChg chg="add mod">
          <ac:chgData name="朝海敏昭" userId="69277e26-b602-475f-9519-bd92d72f0113" providerId="ADAL" clId="{8DF252EF-C4A8-45F2-B985-44319BCFA427}" dt="2022-07-05T13:11:46.896" v="1313" actId="1037"/>
          <ac:spMkLst>
            <pc:docMk/>
            <pc:sldMk cId="3057763665" sldId="1130"/>
            <ac:spMk id="13" creationId="{1C3200DB-A291-4210-866E-76C7CD11B5CF}"/>
          </ac:spMkLst>
        </pc:spChg>
        <pc:spChg chg="add mod">
          <ac:chgData name="朝海敏昭" userId="69277e26-b602-475f-9519-bd92d72f0113" providerId="ADAL" clId="{8DF252EF-C4A8-45F2-B985-44319BCFA427}" dt="2022-07-05T13:11:46.896" v="1313" actId="1037"/>
          <ac:spMkLst>
            <pc:docMk/>
            <pc:sldMk cId="3057763665" sldId="1130"/>
            <ac:spMk id="14" creationId="{ADEEDA00-24EA-44DE-B2A5-DFD30507D1D5}"/>
          </ac:spMkLst>
        </pc:spChg>
        <pc:spChg chg="del">
          <ac:chgData name="朝海敏昭" userId="69277e26-b602-475f-9519-bd92d72f0113" providerId="ADAL" clId="{8DF252EF-C4A8-45F2-B985-44319BCFA427}" dt="2022-07-05T13:08:41.400" v="1249" actId="478"/>
          <ac:spMkLst>
            <pc:docMk/>
            <pc:sldMk cId="3057763665" sldId="1130"/>
            <ac:spMk id="15" creationId="{62DEFA1E-23F7-42B0-8608-47D51722F79F}"/>
          </ac:spMkLst>
        </pc:spChg>
        <pc:spChg chg="add del mod">
          <ac:chgData name="朝海敏昭" userId="69277e26-b602-475f-9519-bd92d72f0113" providerId="ADAL" clId="{8DF252EF-C4A8-45F2-B985-44319BCFA427}" dt="2022-07-05T13:11:46.896" v="1313" actId="1037"/>
          <ac:spMkLst>
            <pc:docMk/>
            <pc:sldMk cId="3057763665" sldId="1130"/>
            <ac:spMk id="21" creationId="{73146501-4A5F-4505-8CE3-01B3E53944CD}"/>
          </ac:spMkLst>
        </pc:spChg>
        <pc:spChg chg="add mod">
          <ac:chgData name="朝海敏昭" userId="69277e26-b602-475f-9519-bd92d72f0113" providerId="ADAL" clId="{8DF252EF-C4A8-45F2-B985-44319BCFA427}" dt="2022-07-05T13:11:46.896" v="1313" actId="1037"/>
          <ac:spMkLst>
            <pc:docMk/>
            <pc:sldMk cId="3057763665" sldId="1130"/>
            <ac:spMk id="22" creationId="{A2DA923E-8CFA-4A81-B8B9-C69DD090FAC6}"/>
          </ac:spMkLst>
        </pc:spChg>
        <pc:spChg chg="add mod">
          <ac:chgData name="朝海敏昭" userId="69277e26-b602-475f-9519-bd92d72f0113" providerId="ADAL" clId="{8DF252EF-C4A8-45F2-B985-44319BCFA427}" dt="2022-07-05T13:11:46.896" v="1313" actId="1037"/>
          <ac:spMkLst>
            <pc:docMk/>
            <pc:sldMk cId="3057763665" sldId="1130"/>
            <ac:spMk id="23" creationId="{52CCDBB9-3A41-411F-8197-E051A15A0278}"/>
          </ac:spMkLst>
        </pc:spChg>
        <pc:spChg chg="add mod">
          <ac:chgData name="朝海敏昭" userId="69277e26-b602-475f-9519-bd92d72f0113" providerId="ADAL" clId="{8DF252EF-C4A8-45F2-B985-44319BCFA427}" dt="2022-07-05T13:11:46.896" v="1313" actId="1037"/>
          <ac:spMkLst>
            <pc:docMk/>
            <pc:sldMk cId="3057763665" sldId="1130"/>
            <ac:spMk id="24" creationId="{8A937910-C624-45C7-9F6D-D687E89FFE3E}"/>
          </ac:spMkLst>
        </pc:spChg>
        <pc:spChg chg="add mod">
          <ac:chgData name="朝海敏昭" userId="69277e26-b602-475f-9519-bd92d72f0113" providerId="ADAL" clId="{8DF252EF-C4A8-45F2-B985-44319BCFA427}" dt="2022-07-05T13:11:46.896" v="1313" actId="1037"/>
          <ac:spMkLst>
            <pc:docMk/>
            <pc:sldMk cId="3057763665" sldId="1130"/>
            <ac:spMk id="25" creationId="{C92EB7B7-B973-4734-8D2F-348FB735F477}"/>
          </ac:spMkLst>
        </pc:spChg>
        <pc:spChg chg="add del mod">
          <ac:chgData name="朝海敏昭" userId="69277e26-b602-475f-9519-bd92d72f0113" providerId="ADAL" clId="{8DF252EF-C4A8-45F2-B985-44319BCFA427}" dt="2022-07-05T13:09:58.246" v="1278" actId="478"/>
          <ac:spMkLst>
            <pc:docMk/>
            <pc:sldMk cId="3057763665" sldId="1130"/>
            <ac:spMk id="26" creationId="{03A73ED1-F80B-440C-A372-6BC782D8A9C6}"/>
          </ac:spMkLst>
        </pc:spChg>
        <pc:spChg chg="add del mod">
          <ac:chgData name="朝海敏昭" userId="69277e26-b602-475f-9519-bd92d72f0113" providerId="ADAL" clId="{8DF252EF-C4A8-45F2-B985-44319BCFA427}" dt="2022-07-05T13:09:58.246" v="1278" actId="478"/>
          <ac:spMkLst>
            <pc:docMk/>
            <pc:sldMk cId="3057763665" sldId="1130"/>
            <ac:spMk id="27" creationId="{ABE212D7-3438-4845-9B72-36EFBA19ABB1}"/>
          </ac:spMkLst>
        </pc:spChg>
        <pc:spChg chg="add mod">
          <ac:chgData name="朝海敏昭" userId="69277e26-b602-475f-9519-bd92d72f0113" providerId="ADAL" clId="{8DF252EF-C4A8-45F2-B985-44319BCFA427}" dt="2022-07-05T13:14:05.172" v="1491" actId="14100"/>
          <ac:spMkLst>
            <pc:docMk/>
            <pc:sldMk cId="3057763665" sldId="1130"/>
            <ac:spMk id="28" creationId="{F6C51ED0-F985-435E-9C77-BA67D8844318}"/>
          </ac:spMkLst>
        </pc:spChg>
        <pc:picChg chg="del">
          <ac:chgData name="朝海敏昭" userId="69277e26-b602-475f-9519-bd92d72f0113" providerId="ADAL" clId="{8DF252EF-C4A8-45F2-B985-44319BCFA427}" dt="2022-07-05T13:08:41.400" v="1249" actId="478"/>
          <ac:picMkLst>
            <pc:docMk/>
            <pc:sldMk cId="3057763665" sldId="1130"/>
            <ac:picMk id="11" creationId="{B36E0BBC-1E60-44AC-B67A-0442FBB5708E}"/>
          </ac:picMkLst>
        </pc:picChg>
        <pc:picChg chg="del">
          <ac:chgData name="朝海敏昭" userId="69277e26-b602-475f-9519-bd92d72f0113" providerId="ADAL" clId="{8DF252EF-C4A8-45F2-B985-44319BCFA427}" dt="2022-07-05T13:08:41.400" v="1249" actId="478"/>
          <ac:picMkLst>
            <pc:docMk/>
            <pc:sldMk cId="3057763665" sldId="1130"/>
            <ac:picMk id="16" creationId="{1D96AF70-1936-4F04-A6AB-A61709CBC8DB}"/>
          </ac:picMkLst>
        </pc:picChg>
        <pc:cxnChg chg="add del mod">
          <ac:chgData name="朝海敏昭" userId="69277e26-b602-475f-9519-bd92d72f0113" providerId="ADAL" clId="{8DF252EF-C4A8-45F2-B985-44319BCFA427}" dt="2022-07-05T13:10:03.307" v="1281" actId="478"/>
          <ac:cxnSpMkLst>
            <pc:docMk/>
            <pc:sldMk cId="3057763665" sldId="1130"/>
            <ac:cxnSpMk id="17" creationId="{14F2541A-6C41-441E-940B-251B38B77F4B}"/>
          </ac:cxnSpMkLst>
        </pc:cxnChg>
        <pc:cxnChg chg="add del mod">
          <ac:chgData name="朝海敏昭" userId="69277e26-b602-475f-9519-bd92d72f0113" providerId="ADAL" clId="{8DF252EF-C4A8-45F2-B985-44319BCFA427}" dt="2022-07-05T13:09:56.547" v="1277" actId="478"/>
          <ac:cxnSpMkLst>
            <pc:docMk/>
            <pc:sldMk cId="3057763665" sldId="1130"/>
            <ac:cxnSpMk id="18" creationId="{59BCCDCA-F9BA-442A-BF8E-C06C0E92ACDC}"/>
          </ac:cxnSpMkLst>
        </pc:cxnChg>
        <pc:cxnChg chg="add del mod">
          <ac:chgData name="朝海敏昭" userId="69277e26-b602-475f-9519-bd92d72f0113" providerId="ADAL" clId="{8DF252EF-C4A8-45F2-B985-44319BCFA427}" dt="2022-07-05T13:09:51.258" v="1275" actId="478"/>
          <ac:cxnSpMkLst>
            <pc:docMk/>
            <pc:sldMk cId="3057763665" sldId="1130"/>
            <ac:cxnSpMk id="19" creationId="{968529C9-70CE-4AC1-A13A-ECA1BEFE3F20}"/>
          </ac:cxnSpMkLst>
        </pc:cxnChg>
        <pc:cxnChg chg="add del mod">
          <ac:chgData name="朝海敏昭" userId="69277e26-b602-475f-9519-bd92d72f0113" providerId="ADAL" clId="{8DF252EF-C4A8-45F2-B985-44319BCFA427}" dt="2022-07-05T13:09:52.484" v="1276" actId="478"/>
          <ac:cxnSpMkLst>
            <pc:docMk/>
            <pc:sldMk cId="3057763665" sldId="1130"/>
            <ac:cxnSpMk id="20" creationId="{A96E134A-6A95-4067-8100-12B4D7D127D1}"/>
          </ac:cxnSpMkLst>
        </pc:cxnChg>
      </pc:sldChg>
      <pc:sldChg chg="addSp delSp modSp new mod">
        <pc:chgData name="朝海敏昭" userId="69277e26-b602-475f-9519-bd92d72f0113" providerId="ADAL" clId="{8DF252EF-C4A8-45F2-B985-44319BCFA427}" dt="2022-07-05T13:11:10.024" v="1291" actId="14100"/>
        <pc:sldMkLst>
          <pc:docMk/>
          <pc:sldMk cId="1989630601" sldId="1131"/>
        </pc:sldMkLst>
        <pc:spChg chg="del">
          <ac:chgData name="朝海敏昭" userId="69277e26-b602-475f-9519-bd92d72f0113" providerId="ADAL" clId="{8DF252EF-C4A8-45F2-B985-44319BCFA427}" dt="2022-07-05T13:10:52.045" v="1283" actId="478"/>
          <ac:spMkLst>
            <pc:docMk/>
            <pc:sldMk cId="1989630601" sldId="1131"/>
            <ac:spMk id="2" creationId="{F87ECADB-0715-471C-9EC3-C6DD2AB2C8F9}"/>
          </ac:spMkLst>
        </pc:spChg>
        <pc:spChg chg="del">
          <ac:chgData name="朝海敏昭" userId="69277e26-b602-475f-9519-bd92d72f0113" providerId="ADAL" clId="{8DF252EF-C4A8-45F2-B985-44319BCFA427}" dt="2022-07-05T13:10:52.045" v="1283" actId="478"/>
          <ac:spMkLst>
            <pc:docMk/>
            <pc:sldMk cId="1989630601" sldId="1131"/>
            <ac:spMk id="3" creationId="{42ED1FA9-E9CF-428F-9732-E9587EF7637F}"/>
          </ac:spMkLst>
        </pc:spChg>
        <pc:spChg chg="add mod">
          <ac:chgData name="朝海敏昭" userId="69277e26-b602-475f-9519-bd92d72f0113" providerId="ADAL" clId="{8DF252EF-C4A8-45F2-B985-44319BCFA427}" dt="2022-07-05T13:10:53.304" v="1284"/>
          <ac:spMkLst>
            <pc:docMk/>
            <pc:sldMk cId="1989630601" sldId="1131"/>
            <ac:spMk id="4" creationId="{F2458473-83E1-498D-B30A-7E862AFF96CA}"/>
          </ac:spMkLst>
        </pc:spChg>
        <pc:spChg chg="add mod">
          <ac:chgData name="朝海敏昭" userId="69277e26-b602-475f-9519-bd92d72f0113" providerId="ADAL" clId="{8DF252EF-C4A8-45F2-B985-44319BCFA427}" dt="2022-07-05T13:10:53.304" v="1284"/>
          <ac:spMkLst>
            <pc:docMk/>
            <pc:sldMk cId="1989630601" sldId="1131"/>
            <ac:spMk id="5" creationId="{5830462E-02E3-4F7D-BB16-8B266E7949B7}"/>
          </ac:spMkLst>
        </pc:spChg>
        <pc:spChg chg="add mod">
          <ac:chgData name="朝海敏昭" userId="69277e26-b602-475f-9519-bd92d72f0113" providerId="ADAL" clId="{8DF252EF-C4A8-45F2-B985-44319BCFA427}" dt="2022-07-05T13:11:05.165" v="1290" actId="1037"/>
          <ac:spMkLst>
            <pc:docMk/>
            <pc:sldMk cId="1989630601" sldId="1131"/>
            <ac:spMk id="6" creationId="{071CED9C-7847-43E1-BBA7-D7AF3F121DF4}"/>
          </ac:spMkLst>
        </pc:spChg>
        <pc:spChg chg="add mod">
          <ac:chgData name="朝海敏昭" userId="69277e26-b602-475f-9519-bd92d72f0113" providerId="ADAL" clId="{8DF252EF-C4A8-45F2-B985-44319BCFA427}" dt="2022-07-05T13:11:10.024" v="1291" actId="14100"/>
          <ac:spMkLst>
            <pc:docMk/>
            <pc:sldMk cId="1989630601" sldId="1131"/>
            <ac:spMk id="8" creationId="{C44916EA-ECA4-4B94-9A70-BB267F1BC7FE}"/>
          </ac:spMkLst>
        </pc:spChg>
        <pc:spChg chg="add mod">
          <ac:chgData name="朝海敏昭" userId="69277e26-b602-475f-9519-bd92d72f0113" providerId="ADAL" clId="{8DF252EF-C4A8-45F2-B985-44319BCFA427}" dt="2022-07-05T13:10:53.304" v="1284"/>
          <ac:spMkLst>
            <pc:docMk/>
            <pc:sldMk cId="1989630601" sldId="1131"/>
            <ac:spMk id="9" creationId="{535259FD-8321-4B52-90A7-40CB27A258B4}"/>
          </ac:spMkLst>
        </pc:spChg>
        <pc:spChg chg="add mod">
          <ac:chgData name="朝海敏昭" userId="69277e26-b602-475f-9519-bd92d72f0113" providerId="ADAL" clId="{8DF252EF-C4A8-45F2-B985-44319BCFA427}" dt="2022-07-05T13:10:53.304" v="1284"/>
          <ac:spMkLst>
            <pc:docMk/>
            <pc:sldMk cId="1989630601" sldId="1131"/>
            <ac:spMk id="11" creationId="{F3FA38CA-188E-4127-AB54-C041D1572A68}"/>
          </ac:spMkLst>
        </pc:spChg>
        <pc:spChg chg="add mod">
          <ac:chgData name="朝海敏昭" userId="69277e26-b602-475f-9519-bd92d72f0113" providerId="ADAL" clId="{8DF252EF-C4A8-45F2-B985-44319BCFA427}" dt="2022-07-05T13:10:53.304" v="1284"/>
          <ac:spMkLst>
            <pc:docMk/>
            <pc:sldMk cId="1989630601" sldId="1131"/>
            <ac:spMk id="26" creationId="{6BAFF8B2-9B67-4821-B727-ACC54E651BB7}"/>
          </ac:spMkLst>
        </pc:spChg>
        <pc:spChg chg="add mod">
          <ac:chgData name="朝海敏昭" userId="69277e26-b602-475f-9519-bd92d72f0113" providerId="ADAL" clId="{8DF252EF-C4A8-45F2-B985-44319BCFA427}" dt="2022-07-05T13:10:53.304" v="1284"/>
          <ac:spMkLst>
            <pc:docMk/>
            <pc:sldMk cId="1989630601" sldId="1131"/>
            <ac:spMk id="27" creationId="{42D61A39-3021-4CCC-8C98-3C88CCB8431C}"/>
          </ac:spMkLst>
        </pc:spChg>
        <pc:spChg chg="add mod">
          <ac:chgData name="朝海敏昭" userId="69277e26-b602-475f-9519-bd92d72f0113" providerId="ADAL" clId="{8DF252EF-C4A8-45F2-B985-44319BCFA427}" dt="2022-07-05T13:10:53.304" v="1284"/>
          <ac:spMkLst>
            <pc:docMk/>
            <pc:sldMk cId="1989630601" sldId="1131"/>
            <ac:spMk id="28" creationId="{364E66D2-CDF7-4AC1-81BE-C1C94A7A9D02}"/>
          </ac:spMkLst>
        </pc:spChg>
        <pc:spChg chg="add mod">
          <ac:chgData name="朝海敏昭" userId="69277e26-b602-475f-9519-bd92d72f0113" providerId="ADAL" clId="{8DF252EF-C4A8-45F2-B985-44319BCFA427}" dt="2022-07-05T13:10:53.304" v="1284"/>
          <ac:spMkLst>
            <pc:docMk/>
            <pc:sldMk cId="1989630601" sldId="1131"/>
            <ac:spMk id="29" creationId="{6484DB62-9051-41C5-A2A4-71C2600BC30A}"/>
          </ac:spMkLst>
        </pc:spChg>
        <pc:spChg chg="add mod">
          <ac:chgData name="朝海敏昭" userId="69277e26-b602-475f-9519-bd92d72f0113" providerId="ADAL" clId="{8DF252EF-C4A8-45F2-B985-44319BCFA427}" dt="2022-07-05T13:10:53.304" v="1284"/>
          <ac:spMkLst>
            <pc:docMk/>
            <pc:sldMk cId="1989630601" sldId="1131"/>
            <ac:spMk id="34" creationId="{36C22860-7A50-45A0-A417-6A785E0B0D57}"/>
          </ac:spMkLst>
        </pc:spChg>
        <pc:spChg chg="add mod">
          <ac:chgData name="朝海敏昭" userId="69277e26-b602-475f-9519-bd92d72f0113" providerId="ADAL" clId="{8DF252EF-C4A8-45F2-B985-44319BCFA427}" dt="2022-07-05T13:10:53.304" v="1284"/>
          <ac:spMkLst>
            <pc:docMk/>
            <pc:sldMk cId="1989630601" sldId="1131"/>
            <ac:spMk id="35" creationId="{2D2F0C3F-479A-4D8B-B863-888CBD0527A2}"/>
          </ac:spMkLst>
        </pc:spChg>
        <pc:spChg chg="add mod">
          <ac:chgData name="朝海敏昭" userId="69277e26-b602-475f-9519-bd92d72f0113" providerId="ADAL" clId="{8DF252EF-C4A8-45F2-B985-44319BCFA427}" dt="2022-07-05T13:10:53.304" v="1284"/>
          <ac:spMkLst>
            <pc:docMk/>
            <pc:sldMk cId="1989630601" sldId="1131"/>
            <ac:spMk id="36" creationId="{32EDEC2A-B054-4723-9006-9417223A111A}"/>
          </ac:spMkLst>
        </pc:spChg>
        <pc:spChg chg="add mod">
          <ac:chgData name="朝海敏昭" userId="69277e26-b602-475f-9519-bd92d72f0113" providerId="ADAL" clId="{8DF252EF-C4A8-45F2-B985-44319BCFA427}" dt="2022-07-05T13:10:53.304" v="1284"/>
          <ac:spMkLst>
            <pc:docMk/>
            <pc:sldMk cId="1989630601" sldId="1131"/>
            <ac:spMk id="37" creationId="{11828A4E-6DCF-4546-8710-C9ED81E5D5B0}"/>
          </ac:spMkLst>
        </pc:spChg>
        <pc:spChg chg="add mod">
          <ac:chgData name="朝海敏昭" userId="69277e26-b602-475f-9519-bd92d72f0113" providerId="ADAL" clId="{8DF252EF-C4A8-45F2-B985-44319BCFA427}" dt="2022-07-05T13:10:53.304" v="1284"/>
          <ac:spMkLst>
            <pc:docMk/>
            <pc:sldMk cId="1989630601" sldId="1131"/>
            <ac:spMk id="38" creationId="{64F41926-5D80-428F-8964-9F4C4499C819}"/>
          </ac:spMkLst>
        </pc:spChg>
        <pc:picChg chg="add mod">
          <ac:chgData name="朝海敏昭" userId="69277e26-b602-475f-9519-bd92d72f0113" providerId="ADAL" clId="{8DF252EF-C4A8-45F2-B985-44319BCFA427}" dt="2022-07-05T13:10:53.304" v="1284"/>
          <ac:picMkLst>
            <pc:docMk/>
            <pc:sldMk cId="1989630601" sldId="1131"/>
            <ac:picMk id="12" creationId="{0AEE0672-AECA-4F70-B2DE-9B8203310ADF}"/>
          </ac:picMkLst>
        </pc:picChg>
        <pc:picChg chg="add mod">
          <ac:chgData name="朝海敏昭" userId="69277e26-b602-475f-9519-bd92d72f0113" providerId="ADAL" clId="{8DF252EF-C4A8-45F2-B985-44319BCFA427}" dt="2022-07-05T13:10:53.304" v="1284"/>
          <ac:picMkLst>
            <pc:docMk/>
            <pc:sldMk cId="1989630601" sldId="1131"/>
            <ac:picMk id="13" creationId="{49052FF0-A0FA-4721-B4F4-EF800DF87B48}"/>
          </ac:picMkLst>
        </pc:picChg>
        <pc:picChg chg="add mod">
          <ac:chgData name="朝海敏昭" userId="69277e26-b602-475f-9519-bd92d72f0113" providerId="ADAL" clId="{8DF252EF-C4A8-45F2-B985-44319BCFA427}" dt="2022-07-05T13:10:53.304" v="1284"/>
          <ac:picMkLst>
            <pc:docMk/>
            <pc:sldMk cId="1989630601" sldId="1131"/>
            <ac:picMk id="14" creationId="{8B714977-92DD-4AC6-8568-1A7FD18F2304}"/>
          </ac:picMkLst>
        </pc:picChg>
        <pc:picChg chg="add mod">
          <ac:chgData name="朝海敏昭" userId="69277e26-b602-475f-9519-bd92d72f0113" providerId="ADAL" clId="{8DF252EF-C4A8-45F2-B985-44319BCFA427}" dt="2022-07-05T13:10:53.304" v="1284"/>
          <ac:picMkLst>
            <pc:docMk/>
            <pc:sldMk cId="1989630601" sldId="1131"/>
            <ac:picMk id="15" creationId="{1766FBBE-4697-4357-8A84-F084DCDA8699}"/>
          </ac:picMkLst>
        </pc:picChg>
        <pc:picChg chg="add mod">
          <ac:chgData name="朝海敏昭" userId="69277e26-b602-475f-9519-bd92d72f0113" providerId="ADAL" clId="{8DF252EF-C4A8-45F2-B985-44319BCFA427}" dt="2022-07-05T13:10:53.304" v="1284"/>
          <ac:picMkLst>
            <pc:docMk/>
            <pc:sldMk cId="1989630601" sldId="1131"/>
            <ac:picMk id="18" creationId="{4CDCABE3-B6B6-4C78-BDA2-62E59F4B9207}"/>
          </ac:picMkLst>
        </pc:picChg>
        <pc:picChg chg="add mod">
          <ac:chgData name="朝海敏昭" userId="69277e26-b602-475f-9519-bd92d72f0113" providerId="ADAL" clId="{8DF252EF-C4A8-45F2-B985-44319BCFA427}" dt="2022-07-05T13:10:53.304" v="1284"/>
          <ac:picMkLst>
            <pc:docMk/>
            <pc:sldMk cId="1989630601" sldId="1131"/>
            <ac:picMk id="19" creationId="{54DEE7EF-BDDB-4D53-A025-BF385111F0C6}"/>
          </ac:picMkLst>
        </pc:picChg>
        <pc:picChg chg="add mod">
          <ac:chgData name="朝海敏昭" userId="69277e26-b602-475f-9519-bd92d72f0113" providerId="ADAL" clId="{8DF252EF-C4A8-45F2-B985-44319BCFA427}" dt="2022-07-05T13:10:53.304" v="1284"/>
          <ac:picMkLst>
            <pc:docMk/>
            <pc:sldMk cId="1989630601" sldId="1131"/>
            <ac:picMk id="22" creationId="{705AA538-9FB6-421C-8B70-6E97FF9D8498}"/>
          </ac:picMkLst>
        </pc:picChg>
        <pc:picChg chg="add mod">
          <ac:chgData name="朝海敏昭" userId="69277e26-b602-475f-9519-bd92d72f0113" providerId="ADAL" clId="{8DF252EF-C4A8-45F2-B985-44319BCFA427}" dt="2022-07-05T13:10:53.304" v="1284"/>
          <ac:picMkLst>
            <pc:docMk/>
            <pc:sldMk cId="1989630601" sldId="1131"/>
            <ac:picMk id="23" creationId="{81814762-07B3-44B3-8EE0-67FFDD6BEDAE}"/>
          </ac:picMkLst>
        </pc:picChg>
        <pc:cxnChg chg="add mod">
          <ac:chgData name="朝海敏昭" userId="69277e26-b602-475f-9519-bd92d72f0113" providerId="ADAL" clId="{8DF252EF-C4A8-45F2-B985-44319BCFA427}" dt="2022-07-05T13:10:53.304" v="1284"/>
          <ac:cxnSpMkLst>
            <pc:docMk/>
            <pc:sldMk cId="1989630601" sldId="1131"/>
            <ac:cxnSpMk id="7" creationId="{9A2F365D-CBD5-4725-A164-EE14527BB13D}"/>
          </ac:cxnSpMkLst>
        </pc:cxnChg>
        <pc:cxnChg chg="add mod">
          <ac:chgData name="朝海敏昭" userId="69277e26-b602-475f-9519-bd92d72f0113" providerId="ADAL" clId="{8DF252EF-C4A8-45F2-B985-44319BCFA427}" dt="2022-07-05T13:10:53.304" v="1284"/>
          <ac:cxnSpMkLst>
            <pc:docMk/>
            <pc:sldMk cId="1989630601" sldId="1131"/>
            <ac:cxnSpMk id="10" creationId="{DEEF3BC1-EEFF-4926-8F42-25397ECBB96E}"/>
          </ac:cxnSpMkLst>
        </pc:cxnChg>
        <pc:cxnChg chg="add mod">
          <ac:chgData name="朝海敏昭" userId="69277e26-b602-475f-9519-bd92d72f0113" providerId="ADAL" clId="{8DF252EF-C4A8-45F2-B985-44319BCFA427}" dt="2022-07-05T13:10:53.304" v="1284"/>
          <ac:cxnSpMkLst>
            <pc:docMk/>
            <pc:sldMk cId="1989630601" sldId="1131"/>
            <ac:cxnSpMk id="16" creationId="{4BC17239-3B22-4462-992A-A76D008BFBD3}"/>
          </ac:cxnSpMkLst>
        </pc:cxnChg>
        <pc:cxnChg chg="add mod">
          <ac:chgData name="朝海敏昭" userId="69277e26-b602-475f-9519-bd92d72f0113" providerId="ADAL" clId="{8DF252EF-C4A8-45F2-B985-44319BCFA427}" dt="2022-07-05T13:10:53.304" v="1284"/>
          <ac:cxnSpMkLst>
            <pc:docMk/>
            <pc:sldMk cId="1989630601" sldId="1131"/>
            <ac:cxnSpMk id="17" creationId="{EC84F588-48A2-4876-BE62-9099BBAC469F}"/>
          </ac:cxnSpMkLst>
        </pc:cxnChg>
        <pc:cxnChg chg="add mod">
          <ac:chgData name="朝海敏昭" userId="69277e26-b602-475f-9519-bd92d72f0113" providerId="ADAL" clId="{8DF252EF-C4A8-45F2-B985-44319BCFA427}" dt="2022-07-05T13:10:53.304" v="1284"/>
          <ac:cxnSpMkLst>
            <pc:docMk/>
            <pc:sldMk cId="1989630601" sldId="1131"/>
            <ac:cxnSpMk id="20" creationId="{88F762FF-208F-4A3E-894B-B18C45E269AA}"/>
          </ac:cxnSpMkLst>
        </pc:cxnChg>
        <pc:cxnChg chg="add mod">
          <ac:chgData name="朝海敏昭" userId="69277e26-b602-475f-9519-bd92d72f0113" providerId="ADAL" clId="{8DF252EF-C4A8-45F2-B985-44319BCFA427}" dt="2022-07-05T13:10:53.304" v="1284"/>
          <ac:cxnSpMkLst>
            <pc:docMk/>
            <pc:sldMk cId="1989630601" sldId="1131"/>
            <ac:cxnSpMk id="21" creationId="{D37F021B-0F5E-40D4-B7E1-3B918C7C0BF8}"/>
          </ac:cxnSpMkLst>
        </pc:cxnChg>
        <pc:cxnChg chg="add mod">
          <ac:chgData name="朝海敏昭" userId="69277e26-b602-475f-9519-bd92d72f0113" providerId="ADAL" clId="{8DF252EF-C4A8-45F2-B985-44319BCFA427}" dt="2022-07-05T13:10:53.304" v="1284"/>
          <ac:cxnSpMkLst>
            <pc:docMk/>
            <pc:sldMk cId="1989630601" sldId="1131"/>
            <ac:cxnSpMk id="24" creationId="{43B06FCB-3CF1-4548-BF40-F7B98BF41C7C}"/>
          </ac:cxnSpMkLst>
        </pc:cxnChg>
        <pc:cxnChg chg="add mod">
          <ac:chgData name="朝海敏昭" userId="69277e26-b602-475f-9519-bd92d72f0113" providerId="ADAL" clId="{8DF252EF-C4A8-45F2-B985-44319BCFA427}" dt="2022-07-05T13:10:53.304" v="1284"/>
          <ac:cxnSpMkLst>
            <pc:docMk/>
            <pc:sldMk cId="1989630601" sldId="1131"/>
            <ac:cxnSpMk id="25" creationId="{89601796-C296-4B30-8C76-68D955094AEA}"/>
          </ac:cxnSpMkLst>
        </pc:cxnChg>
        <pc:cxnChg chg="add mod">
          <ac:chgData name="朝海敏昭" userId="69277e26-b602-475f-9519-bd92d72f0113" providerId="ADAL" clId="{8DF252EF-C4A8-45F2-B985-44319BCFA427}" dt="2022-07-05T13:10:53.304" v="1284"/>
          <ac:cxnSpMkLst>
            <pc:docMk/>
            <pc:sldMk cId="1989630601" sldId="1131"/>
            <ac:cxnSpMk id="30" creationId="{2DFD46CD-913E-4921-B3ED-9F7076C4DCCB}"/>
          </ac:cxnSpMkLst>
        </pc:cxnChg>
        <pc:cxnChg chg="add mod">
          <ac:chgData name="朝海敏昭" userId="69277e26-b602-475f-9519-bd92d72f0113" providerId="ADAL" clId="{8DF252EF-C4A8-45F2-B985-44319BCFA427}" dt="2022-07-05T13:10:53.304" v="1284"/>
          <ac:cxnSpMkLst>
            <pc:docMk/>
            <pc:sldMk cId="1989630601" sldId="1131"/>
            <ac:cxnSpMk id="31" creationId="{4CD75D6A-8CD0-4A6A-A415-E24E26CE0FD8}"/>
          </ac:cxnSpMkLst>
        </pc:cxnChg>
        <pc:cxnChg chg="add mod">
          <ac:chgData name="朝海敏昭" userId="69277e26-b602-475f-9519-bd92d72f0113" providerId="ADAL" clId="{8DF252EF-C4A8-45F2-B985-44319BCFA427}" dt="2022-07-05T13:10:53.304" v="1284"/>
          <ac:cxnSpMkLst>
            <pc:docMk/>
            <pc:sldMk cId="1989630601" sldId="1131"/>
            <ac:cxnSpMk id="32" creationId="{C317E524-DE70-4374-8A04-35E2775AF773}"/>
          </ac:cxnSpMkLst>
        </pc:cxnChg>
        <pc:cxnChg chg="add mod">
          <ac:chgData name="朝海敏昭" userId="69277e26-b602-475f-9519-bd92d72f0113" providerId="ADAL" clId="{8DF252EF-C4A8-45F2-B985-44319BCFA427}" dt="2022-07-05T13:10:53.304" v="1284"/>
          <ac:cxnSpMkLst>
            <pc:docMk/>
            <pc:sldMk cId="1989630601" sldId="1131"/>
            <ac:cxnSpMk id="33" creationId="{69815BD3-B112-446D-B159-02635095503D}"/>
          </ac:cxnSpMkLst>
        </pc:cxnChg>
      </pc:sldChg>
      <pc:sldChg chg="addSp delSp modSp add mod">
        <pc:chgData name="朝海敏昭" userId="69277e26-b602-475f-9519-bd92d72f0113" providerId="ADAL" clId="{8DF252EF-C4A8-45F2-B985-44319BCFA427}" dt="2022-07-05T13:15:52.390" v="1520"/>
        <pc:sldMkLst>
          <pc:docMk/>
          <pc:sldMk cId="4155754270" sldId="1132"/>
        </pc:sldMkLst>
        <pc:spChg chg="mod">
          <ac:chgData name="朝海敏昭" userId="69277e26-b602-475f-9519-bd92d72f0113" providerId="ADAL" clId="{8DF252EF-C4A8-45F2-B985-44319BCFA427}" dt="2022-07-05T13:14:41.838" v="1519"/>
          <ac:spMkLst>
            <pc:docMk/>
            <pc:sldMk cId="4155754270" sldId="1132"/>
            <ac:spMk id="2" creationId="{41FD2DFC-C6BF-4B69-B574-80BA3B6EFB5B}"/>
          </ac:spMkLst>
        </pc:spChg>
        <pc:spChg chg="del">
          <ac:chgData name="朝海敏昭" userId="69277e26-b602-475f-9519-bd92d72f0113" providerId="ADAL" clId="{8DF252EF-C4A8-45F2-B985-44319BCFA427}" dt="2022-07-05T13:14:34.175" v="1493" actId="478"/>
          <ac:spMkLst>
            <pc:docMk/>
            <pc:sldMk cId="4155754270" sldId="1132"/>
            <ac:spMk id="3" creationId="{1A594442-0FEE-4980-8998-CAC9B0CC62EB}"/>
          </ac:spMkLst>
        </pc:spChg>
        <pc:spChg chg="del">
          <ac:chgData name="朝海敏昭" userId="69277e26-b602-475f-9519-bd92d72f0113" providerId="ADAL" clId="{8DF252EF-C4A8-45F2-B985-44319BCFA427}" dt="2022-07-05T13:14:34.175" v="1493" actId="478"/>
          <ac:spMkLst>
            <pc:docMk/>
            <pc:sldMk cId="4155754270" sldId="1132"/>
            <ac:spMk id="6" creationId="{DD5DD48E-9B9A-4584-A13E-14E5A2A555D0}"/>
          </ac:spMkLst>
        </pc:spChg>
        <pc:spChg chg="del">
          <ac:chgData name="朝海敏昭" userId="69277e26-b602-475f-9519-bd92d72f0113" providerId="ADAL" clId="{8DF252EF-C4A8-45F2-B985-44319BCFA427}" dt="2022-07-05T13:14:34.175" v="1493" actId="478"/>
          <ac:spMkLst>
            <pc:docMk/>
            <pc:sldMk cId="4155754270" sldId="1132"/>
            <ac:spMk id="7" creationId="{BF3CAC86-57A4-4AAF-8EED-E028B9B198BC}"/>
          </ac:spMkLst>
        </pc:spChg>
        <pc:spChg chg="del">
          <ac:chgData name="朝海敏昭" userId="69277e26-b602-475f-9519-bd92d72f0113" providerId="ADAL" clId="{8DF252EF-C4A8-45F2-B985-44319BCFA427}" dt="2022-07-05T13:14:34.175" v="1493" actId="478"/>
          <ac:spMkLst>
            <pc:docMk/>
            <pc:sldMk cId="4155754270" sldId="1132"/>
            <ac:spMk id="8" creationId="{0E602A05-B2A6-420F-845E-BC6D5AE4B20D}"/>
          </ac:spMkLst>
        </pc:spChg>
        <pc:spChg chg="del">
          <ac:chgData name="朝海敏昭" userId="69277e26-b602-475f-9519-bd92d72f0113" providerId="ADAL" clId="{8DF252EF-C4A8-45F2-B985-44319BCFA427}" dt="2022-07-05T13:14:34.175" v="1493" actId="478"/>
          <ac:spMkLst>
            <pc:docMk/>
            <pc:sldMk cId="4155754270" sldId="1132"/>
            <ac:spMk id="9" creationId="{A4FCB1E4-9EF7-494F-ACAA-8846745AD49C}"/>
          </ac:spMkLst>
        </pc:spChg>
        <pc:spChg chg="del">
          <ac:chgData name="朝海敏昭" userId="69277e26-b602-475f-9519-bd92d72f0113" providerId="ADAL" clId="{8DF252EF-C4A8-45F2-B985-44319BCFA427}" dt="2022-07-05T13:14:34.175" v="1493" actId="478"/>
          <ac:spMkLst>
            <pc:docMk/>
            <pc:sldMk cId="4155754270" sldId="1132"/>
            <ac:spMk id="10" creationId="{E2FC5478-D257-4C21-B514-D12544FB2B64}"/>
          </ac:spMkLst>
        </pc:spChg>
        <pc:spChg chg="del">
          <ac:chgData name="朝海敏昭" userId="69277e26-b602-475f-9519-bd92d72f0113" providerId="ADAL" clId="{8DF252EF-C4A8-45F2-B985-44319BCFA427}" dt="2022-07-05T13:14:34.175" v="1493" actId="478"/>
          <ac:spMkLst>
            <pc:docMk/>
            <pc:sldMk cId="4155754270" sldId="1132"/>
            <ac:spMk id="12" creationId="{AC9B10DB-BA73-4416-A467-DBF402923B9A}"/>
          </ac:spMkLst>
        </pc:spChg>
        <pc:spChg chg="del">
          <ac:chgData name="朝海敏昭" userId="69277e26-b602-475f-9519-bd92d72f0113" providerId="ADAL" clId="{8DF252EF-C4A8-45F2-B985-44319BCFA427}" dt="2022-07-05T13:14:34.175" v="1493" actId="478"/>
          <ac:spMkLst>
            <pc:docMk/>
            <pc:sldMk cId="4155754270" sldId="1132"/>
            <ac:spMk id="13" creationId="{1C3200DB-A291-4210-866E-76C7CD11B5CF}"/>
          </ac:spMkLst>
        </pc:spChg>
        <pc:spChg chg="del">
          <ac:chgData name="朝海敏昭" userId="69277e26-b602-475f-9519-bd92d72f0113" providerId="ADAL" clId="{8DF252EF-C4A8-45F2-B985-44319BCFA427}" dt="2022-07-05T13:14:34.175" v="1493" actId="478"/>
          <ac:spMkLst>
            <pc:docMk/>
            <pc:sldMk cId="4155754270" sldId="1132"/>
            <ac:spMk id="14" creationId="{ADEEDA00-24EA-44DE-B2A5-DFD30507D1D5}"/>
          </ac:spMkLst>
        </pc:spChg>
        <pc:spChg chg="add mod">
          <ac:chgData name="朝海敏昭" userId="69277e26-b602-475f-9519-bd92d72f0113" providerId="ADAL" clId="{8DF252EF-C4A8-45F2-B985-44319BCFA427}" dt="2022-07-05T13:15:52.390" v="1520"/>
          <ac:spMkLst>
            <pc:docMk/>
            <pc:sldMk cId="4155754270" sldId="1132"/>
            <ac:spMk id="20" creationId="{2AFAACE4-9761-49D2-8DE8-C665706302BA}"/>
          </ac:spMkLst>
        </pc:spChg>
        <pc:spChg chg="del">
          <ac:chgData name="朝海敏昭" userId="69277e26-b602-475f-9519-bd92d72f0113" providerId="ADAL" clId="{8DF252EF-C4A8-45F2-B985-44319BCFA427}" dt="2022-07-05T13:14:34.175" v="1493" actId="478"/>
          <ac:spMkLst>
            <pc:docMk/>
            <pc:sldMk cId="4155754270" sldId="1132"/>
            <ac:spMk id="21" creationId="{73146501-4A5F-4505-8CE3-01B3E53944CD}"/>
          </ac:spMkLst>
        </pc:spChg>
        <pc:spChg chg="del">
          <ac:chgData name="朝海敏昭" userId="69277e26-b602-475f-9519-bd92d72f0113" providerId="ADAL" clId="{8DF252EF-C4A8-45F2-B985-44319BCFA427}" dt="2022-07-05T13:14:34.175" v="1493" actId="478"/>
          <ac:spMkLst>
            <pc:docMk/>
            <pc:sldMk cId="4155754270" sldId="1132"/>
            <ac:spMk id="22" creationId="{A2DA923E-8CFA-4A81-B8B9-C69DD090FAC6}"/>
          </ac:spMkLst>
        </pc:spChg>
        <pc:spChg chg="del">
          <ac:chgData name="朝海敏昭" userId="69277e26-b602-475f-9519-bd92d72f0113" providerId="ADAL" clId="{8DF252EF-C4A8-45F2-B985-44319BCFA427}" dt="2022-07-05T13:14:34.175" v="1493" actId="478"/>
          <ac:spMkLst>
            <pc:docMk/>
            <pc:sldMk cId="4155754270" sldId="1132"/>
            <ac:spMk id="23" creationId="{52CCDBB9-3A41-411F-8197-E051A15A0278}"/>
          </ac:spMkLst>
        </pc:spChg>
        <pc:spChg chg="del">
          <ac:chgData name="朝海敏昭" userId="69277e26-b602-475f-9519-bd92d72f0113" providerId="ADAL" clId="{8DF252EF-C4A8-45F2-B985-44319BCFA427}" dt="2022-07-05T13:14:34.175" v="1493" actId="478"/>
          <ac:spMkLst>
            <pc:docMk/>
            <pc:sldMk cId="4155754270" sldId="1132"/>
            <ac:spMk id="24" creationId="{8A937910-C624-45C7-9F6D-D687E89FFE3E}"/>
          </ac:spMkLst>
        </pc:spChg>
        <pc:spChg chg="del">
          <ac:chgData name="朝海敏昭" userId="69277e26-b602-475f-9519-bd92d72f0113" providerId="ADAL" clId="{8DF252EF-C4A8-45F2-B985-44319BCFA427}" dt="2022-07-05T13:14:34.175" v="1493" actId="478"/>
          <ac:spMkLst>
            <pc:docMk/>
            <pc:sldMk cId="4155754270" sldId="1132"/>
            <ac:spMk id="25" creationId="{C92EB7B7-B973-4734-8D2F-348FB735F477}"/>
          </ac:spMkLst>
        </pc:spChg>
        <pc:spChg chg="add mod">
          <ac:chgData name="朝海敏昭" userId="69277e26-b602-475f-9519-bd92d72f0113" providerId="ADAL" clId="{8DF252EF-C4A8-45F2-B985-44319BCFA427}" dt="2022-07-05T13:15:52.390" v="1520"/>
          <ac:spMkLst>
            <pc:docMk/>
            <pc:sldMk cId="4155754270" sldId="1132"/>
            <ac:spMk id="26" creationId="{C76BA766-8B64-4D24-8A61-A1B7F87BB3D0}"/>
          </ac:spMkLst>
        </pc:spChg>
        <pc:spChg chg="add mod">
          <ac:chgData name="朝海敏昭" userId="69277e26-b602-475f-9519-bd92d72f0113" providerId="ADAL" clId="{8DF252EF-C4A8-45F2-B985-44319BCFA427}" dt="2022-07-05T13:15:52.390" v="1520"/>
          <ac:spMkLst>
            <pc:docMk/>
            <pc:sldMk cId="4155754270" sldId="1132"/>
            <ac:spMk id="27" creationId="{424702A5-3393-425A-A3F0-ADFE9983657F}"/>
          </ac:spMkLst>
        </pc:spChg>
        <pc:spChg chg="del">
          <ac:chgData name="朝海敏昭" userId="69277e26-b602-475f-9519-bd92d72f0113" providerId="ADAL" clId="{8DF252EF-C4A8-45F2-B985-44319BCFA427}" dt="2022-07-05T13:14:34.175" v="1493" actId="478"/>
          <ac:spMkLst>
            <pc:docMk/>
            <pc:sldMk cId="4155754270" sldId="1132"/>
            <ac:spMk id="28" creationId="{F6C51ED0-F985-435E-9C77-BA67D8844318}"/>
          </ac:spMkLst>
        </pc:spChg>
        <pc:spChg chg="add mod">
          <ac:chgData name="朝海敏昭" userId="69277e26-b602-475f-9519-bd92d72f0113" providerId="ADAL" clId="{8DF252EF-C4A8-45F2-B985-44319BCFA427}" dt="2022-07-05T13:15:52.390" v="1520"/>
          <ac:spMkLst>
            <pc:docMk/>
            <pc:sldMk cId="4155754270" sldId="1132"/>
            <ac:spMk id="29" creationId="{067A2634-EFED-44FF-919E-3435DF4501FE}"/>
          </ac:spMkLst>
        </pc:spChg>
        <pc:spChg chg="add mod">
          <ac:chgData name="朝海敏昭" userId="69277e26-b602-475f-9519-bd92d72f0113" providerId="ADAL" clId="{8DF252EF-C4A8-45F2-B985-44319BCFA427}" dt="2022-07-05T13:15:52.390" v="1520"/>
          <ac:spMkLst>
            <pc:docMk/>
            <pc:sldMk cId="4155754270" sldId="1132"/>
            <ac:spMk id="31" creationId="{2D0FEBC9-51B6-4738-A30C-7D79C08FA3FC}"/>
          </ac:spMkLst>
        </pc:spChg>
        <pc:spChg chg="add mod">
          <ac:chgData name="朝海敏昭" userId="69277e26-b602-475f-9519-bd92d72f0113" providerId="ADAL" clId="{8DF252EF-C4A8-45F2-B985-44319BCFA427}" dt="2022-07-05T13:15:52.390" v="1520"/>
          <ac:spMkLst>
            <pc:docMk/>
            <pc:sldMk cId="4155754270" sldId="1132"/>
            <ac:spMk id="32" creationId="{5E6B98AB-D2FF-4F25-888C-5DA0CBBEADD2}"/>
          </ac:spMkLst>
        </pc:spChg>
        <pc:spChg chg="add mod">
          <ac:chgData name="朝海敏昭" userId="69277e26-b602-475f-9519-bd92d72f0113" providerId="ADAL" clId="{8DF252EF-C4A8-45F2-B985-44319BCFA427}" dt="2022-07-05T13:15:52.390" v="1520"/>
          <ac:spMkLst>
            <pc:docMk/>
            <pc:sldMk cId="4155754270" sldId="1132"/>
            <ac:spMk id="33" creationId="{E4B4B800-4B0E-4ED9-9DA6-D59D57A60F54}"/>
          </ac:spMkLst>
        </pc:spChg>
        <pc:graphicFrameChg chg="add mod">
          <ac:chgData name="朝海敏昭" userId="69277e26-b602-475f-9519-bd92d72f0113" providerId="ADAL" clId="{8DF252EF-C4A8-45F2-B985-44319BCFA427}" dt="2022-07-05T13:15:52.390" v="1520"/>
          <ac:graphicFrameMkLst>
            <pc:docMk/>
            <pc:sldMk cId="4155754270" sldId="1132"/>
            <ac:graphicFrameMk id="18" creationId="{9AEBBEDC-4300-43F7-A250-66590B4B936C}"/>
          </ac:graphicFrameMkLst>
        </pc:graphicFrameChg>
        <pc:graphicFrameChg chg="add mod">
          <ac:chgData name="朝海敏昭" userId="69277e26-b602-475f-9519-bd92d72f0113" providerId="ADAL" clId="{8DF252EF-C4A8-45F2-B985-44319BCFA427}" dt="2022-07-05T13:15:52.390" v="1520"/>
          <ac:graphicFrameMkLst>
            <pc:docMk/>
            <pc:sldMk cId="4155754270" sldId="1132"/>
            <ac:graphicFrameMk id="19" creationId="{0DE10EE3-F547-43B3-A567-E37671615A03}"/>
          </ac:graphicFrameMkLst>
        </pc:graphicFrameChg>
        <pc:graphicFrameChg chg="add mod">
          <ac:chgData name="朝海敏昭" userId="69277e26-b602-475f-9519-bd92d72f0113" providerId="ADAL" clId="{8DF252EF-C4A8-45F2-B985-44319BCFA427}" dt="2022-07-05T13:15:52.390" v="1520"/>
          <ac:graphicFrameMkLst>
            <pc:docMk/>
            <pc:sldMk cId="4155754270" sldId="1132"/>
            <ac:graphicFrameMk id="30" creationId="{06ACE314-38E8-49B5-BBB4-5EC2C6CDBFC0}"/>
          </ac:graphicFrameMkLst>
        </pc:graphicFrameChg>
      </pc:sldChg>
      <pc:sldChg chg="addSp delSp modSp add mod">
        <pc:chgData name="朝海敏昭" userId="69277e26-b602-475f-9519-bd92d72f0113" providerId="ADAL" clId="{8DF252EF-C4A8-45F2-B985-44319BCFA427}" dt="2022-07-05T13:19:37.070" v="1645" actId="113"/>
        <pc:sldMkLst>
          <pc:docMk/>
          <pc:sldMk cId="2060707913" sldId="1133"/>
        </pc:sldMkLst>
        <pc:spChg chg="mod">
          <ac:chgData name="朝海敏昭" userId="69277e26-b602-475f-9519-bd92d72f0113" providerId="ADAL" clId="{8DF252EF-C4A8-45F2-B985-44319BCFA427}" dt="2022-07-05T13:16:55.108" v="1552" actId="6549"/>
          <ac:spMkLst>
            <pc:docMk/>
            <pc:sldMk cId="2060707913" sldId="1133"/>
            <ac:spMk id="2" creationId="{41FD2DFC-C6BF-4B69-B574-80BA3B6EFB5B}"/>
          </ac:spMkLst>
        </pc:spChg>
        <pc:spChg chg="del">
          <ac:chgData name="朝海敏昭" userId="69277e26-b602-475f-9519-bd92d72f0113" providerId="ADAL" clId="{8DF252EF-C4A8-45F2-B985-44319BCFA427}" dt="2022-07-05T13:16:58.847" v="1553" actId="478"/>
          <ac:spMkLst>
            <pc:docMk/>
            <pc:sldMk cId="2060707913" sldId="1133"/>
            <ac:spMk id="3" creationId="{1A594442-0FEE-4980-8998-CAC9B0CC62EB}"/>
          </ac:spMkLst>
        </pc:spChg>
        <pc:spChg chg="del">
          <ac:chgData name="朝海敏昭" userId="69277e26-b602-475f-9519-bd92d72f0113" providerId="ADAL" clId="{8DF252EF-C4A8-45F2-B985-44319BCFA427}" dt="2022-07-05T13:16:58.847" v="1553" actId="478"/>
          <ac:spMkLst>
            <pc:docMk/>
            <pc:sldMk cId="2060707913" sldId="1133"/>
            <ac:spMk id="6" creationId="{DD5DD48E-9B9A-4584-A13E-14E5A2A555D0}"/>
          </ac:spMkLst>
        </pc:spChg>
        <pc:spChg chg="del">
          <ac:chgData name="朝海敏昭" userId="69277e26-b602-475f-9519-bd92d72f0113" providerId="ADAL" clId="{8DF252EF-C4A8-45F2-B985-44319BCFA427}" dt="2022-07-05T13:16:58.847" v="1553" actId="478"/>
          <ac:spMkLst>
            <pc:docMk/>
            <pc:sldMk cId="2060707913" sldId="1133"/>
            <ac:spMk id="7" creationId="{BF3CAC86-57A4-4AAF-8EED-E028B9B198BC}"/>
          </ac:spMkLst>
        </pc:spChg>
        <pc:spChg chg="del">
          <ac:chgData name="朝海敏昭" userId="69277e26-b602-475f-9519-bd92d72f0113" providerId="ADAL" clId="{8DF252EF-C4A8-45F2-B985-44319BCFA427}" dt="2022-07-05T13:16:58.847" v="1553" actId="478"/>
          <ac:spMkLst>
            <pc:docMk/>
            <pc:sldMk cId="2060707913" sldId="1133"/>
            <ac:spMk id="8" creationId="{0E602A05-B2A6-420F-845E-BC6D5AE4B20D}"/>
          </ac:spMkLst>
        </pc:spChg>
        <pc:spChg chg="del">
          <ac:chgData name="朝海敏昭" userId="69277e26-b602-475f-9519-bd92d72f0113" providerId="ADAL" clId="{8DF252EF-C4A8-45F2-B985-44319BCFA427}" dt="2022-07-05T13:16:58.847" v="1553" actId="478"/>
          <ac:spMkLst>
            <pc:docMk/>
            <pc:sldMk cId="2060707913" sldId="1133"/>
            <ac:spMk id="9" creationId="{A4FCB1E4-9EF7-494F-ACAA-8846745AD49C}"/>
          </ac:spMkLst>
        </pc:spChg>
        <pc:spChg chg="del">
          <ac:chgData name="朝海敏昭" userId="69277e26-b602-475f-9519-bd92d72f0113" providerId="ADAL" clId="{8DF252EF-C4A8-45F2-B985-44319BCFA427}" dt="2022-07-05T13:16:58.847" v="1553" actId="478"/>
          <ac:spMkLst>
            <pc:docMk/>
            <pc:sldMk cId="2060707913" sldId="1133"/>
            <ac:spMk id="10" creationId="{E2FC5478-D257-4C21-B514-D12544FB2B64}"/>
          </ac:spMkLst>
        </pc:spChg>
        <pc:spChg chg="del">
          <ac:chgData name="朝海敏昭" userId="69277e26-b602-475f-9519-bd92d72f0113" providerId="ADAL" clId="{8DF252EF-C4A8-45F2-B985-44319BCFA427}" dt="2022-07-05T13:16:58.847" v="1553" actId="478"/>
          <ac:spMkLst>
            <pc:docMk/>
            <pc:sldMk cId="2060707913" sldId="1133"/>
            <ac:spMk id="12" creationId="{AC9B10DB-BA73-4416-A467-DBF402923B9A}"/>
          </ac:spMkLst>
        </pc:spChg>
        <pc:spChg chg="del">
          <ac:chgData name="朝海敏昭" userId="69277e26-b602-475f-9519-bd92d72f0113" providerId="ADAL" clId="{8DF252EF-C4A8-45F2-B985-44319BCFA427}" dt="2022-07-05T13:16:58.847" v="1553" actId="478"/>
          <ac:spMkLst>
            <pc:docMk/>
            <pc:sldMk cId="2060707913" sldId="1133"/>
            <ac:spMk id="13" creationId="{1C3200DB-A291-4210-866E-76C7CD11B5CF}"/>
          </ac:spMkLst>
        </pc:spChg>
        <pc:spChg chg="del">
          <ac:chgData name="朝海敏昭" userId="69277e26-b602-475f-9519-bd92d72f0113" providerId="ADAL" clId="{8DF252EF-C4A8-45F2-B985-44319BCFA427}" dt="2022-07-05T13:16:58.847" v="1553" actId="478"/>
          <ac:spMkLst>
            <pc:docMk/>
            <pc:sldMk cId="2060707913" sldId="1133"/>
            <ac:spMk id="14" creationId="{ADEEDA00-24EA-44DE-B2A5-DFD30507D1D5}"/>
          </ac:spMkLst>
        </pc:spChg>
        <pc:spChg chg="add mod">
          <ac:chgData name="朝海敏昭" userId="69277e26-b602-475f-9519-bd92d72f0113" providerId="ADAL" clId="{8DF252EF-C4A8-45F2-B985-44319BCFA427}" dt="2022-07-05T13:19:31.752" v="1644" actId="113"/>
          <ac:spMkLst>
            <pc:docMk/>
            <pc:sldMk cId="2060707913" sldId="1133"/>
            <ac:spMk id="18" creationId="{35B2EDCC-85E7-4778-8E71-662BAFF86E17}"/>
          </ac:spMkLst>
        </pc:spChg>
        <pc:spChg chg="add mod">
          <ac:chgData name="朝海敏昭" userId="69277e26-b602-475f-9519-bd92d72f0113" providerId="ADAL" clId="{8DF252EF-C4A8-45F2-B985-44319BCFA427}" dt="2022-07-05T13:17:20.310" v="1578" actId="1035"/>
          <ac:spMkLst>
            <pc:docMk/>
            <pc:sldMk cId="2060707913" sldId="1133"/>
            <ac:spMk id="19" creationId="{89712EFD-2EFE-4D05-AF94-6D849F05F0B3}"/>
          </ac:spMkLst>
        </pc:spChg>
        <pc:spChg chg="add mod">
          <ac:chgData name="朝海敏昭" userId="69277e26-b602-475f-9519-bd92d72f0113" providerId="ADAL" clId="{8DF252EF-C4A8-45F2-B985-44319BCFA427}" dt="2022-07-05T13:17:20.310" v="1578" actId="1035"/>
          <ac:spMkLst>
            <pc:docMk/>
            <pc:sldMk cId="2060707913" sldId="1133"/>
            <ac:spMk id="20" creationId="{49003077-45F9-4E7D-9C38-97445705A147}"/>
          </ac:spMkLst>
        </pc:spChg>
        <pc:spChg chg="del">
          <ac:chgData name="朝海敏昭" userId="69277e26-b602-475f-9519-bd92d72f0113" providerId="ADAL" clId="{8DF252EF-C4A8-45F2-B985-44319BCFA427}" dt="2022-07-05T13:16:58.847" v="1553" actId="478"/>
          <ac:spMkLst>
            <pc:docMk/>
            <pc:sldMk cId="2060707913" sldId="1133"/>
            <ac:spMk id="21" creationId="{73146501-4A5F-4505-8CE3-01B3E53944CD}"/>
          </ac:spMkLst>
        </pc:spChg>
        <pc:spChg chg="del">
          <ac:chgData name="朝海敏昭" userId="69277e26-b602-475f-9519-bd92d72f0113" providerId="ADAL" clId="{8DF252EF-C4A8-45F2-B985-44319BCFA427}" dt="2022-07-05T13:16:58.847" v="1553" actId="478"/>
          <ac:spMkLst>
            <pc:docMk/>
            <pc:sldMk cId="2060707913" sldId="1133"/>
            <ac:spMk id="22" creationId="{A2DA923E-8CFA-4A81-B8B9-C69DD090FAC6}"/>
          </ac:spMkLst>
        </pc:spChg>
        <pc:spChg chg="del">
          <ac:chgData name="朝海敏昭" userId="69277e26-b602-475f-9519-bd92d72f0113" providerId="ADAL" clId="{8DF252EF-C4A8-45F2-B985-44319BCFA427}" dt="2022-07-05T13:16:58.847" v="1553" actId="478"/>
          <ac:spMkLst>
            <pc:docMk/>
            <pc:sldMk cId="2060707913" sldId="1133"/>
            <ac:spMk id="23" creationId="{52CCDBB9-3A41-411F-8197-E051A15A0278}"/>
          </ac:spMkLst>
        </pc:spChg>
        <pc:spChg chg="del">
          <ac:chgData name="朝海敏昭" userId="69277e26-b602-475f-9519-bd92d72f0113" providerId="ADAL" clId="{8DF252EF-C4A8-45F2-B985-44319BCFA427}" dt="2022-07-05T13:16:58.847" v="1553" actId="478"/>
          <ac:spMkLst>
            <pc:docMk/>
            <pc:sldMk cId="2060707913" sldId="1133"/>
            <ac:spMk id="24" creationId="{8A937910-C624-45C7-9F6D-D687E89FFE3E}"/>
          </ac:spMkLst>
        </pc:spChg>
        <pc:spChg chg="del">
          <ac:chgData name="朝海敏昭" userId="69277e26-b602-475f-9519-bd92d72f0113" providerId="ADAL" clId="{8DF252EF-C4A8-45F2-B985-44319BCFA427}" dt="2022-07-05T13:16:58.847" v="1553" actId="478"/>
          <ac:spMkLst>
            <pc:docMk/>
            <pc:sldMk cId="2060707913" sldId="1133"/>
            <ac:spMk id="25" creationId="{C92EB7B7-B973-4734-8D2F-348FB735F477}"/>
          </ac:spMkLst>
        </pc:spChg>
        <pc:spChg chg="add mod">
          <ac:chgData name="朝海敏昭" userId="69277e26-b602-475f-9519-bd92d72f0113" providerId="ADAL" clId="{8DF252EF-C4A8-45F2-B985-44319BCFA427}" dt="2022-07-05T13:17:20.310" v="1578" actId="1035"/>
          <ac:spMkLst>
            <pc:docMk/>
            <pc:sldMk cId="2060707913" sldId="1133"/>
            <ac:spMk id="26" creationId="{E9D19209-8B86-4209-9AC0-3593C1589A5F}"/>
          </ac:spMkLst>
        </pc:spChg>
        <pc:spChg chg="del">
          <ac:chgData name="朝海敏昭" userId="69277e26-b602-475f-9519-bd92d72f0113" providerId="ADAL" clId="{8DF252EF-C4A8-45F2-B985-44319BCFA427}" dt="2022-07-05T13:16:58.847" v="1553" actId="478"/>
          <ac:spMkLst>
            <pc:docMk/>
            <pc:sldMk cId="2060707913" sldId="1133"/>
            <ac:spMk id="28" creationId="{F6C51ED0-F985-435E-9C77-BA67D8844318}"/>
          </ac:spMkLst>
        </pc:spChg>
        <pc:spChg chg="add mod">
          <ac:chgData name="朝海敏昭" userId="69277e26-b602-475f-9519-bd92d72f0113" providerId="ADAL" clId="{8DF252EF-C4A8-45F2-B985-44319BCFA427}" dt="2022-07-05T13:19:31.752" v="1644" actId="113"/>
          <ac:spMkLst>
            <pc:docMk/>
            <pc:sldMk cId="2060707913" sldId="1133"/>
            <ac:spMk id="32" creationId="{159E51A3-B97A-44A5-A0B7-66F25B4F3A0B}"/>
          </ac:spMkLst>
        </pc:spChg>
        <pc:spChg chg="add mod">
          <ac:chgData name="朝海敏昭" userId="69277e26-b602-475f-9519-bd92d72f0113" providerId="ADAL" clId="{8DF252EF-C4A8-45F2-B985-44319BCFA427}" dt="2022-07-05T13:19:31.752" v="1644" actId="113"/>
          <ac:spMkLst>
            <pc:docMk/>
            <pc:sldMk cId="2060707913" sldId="1133"/>
            <ac:spMk id="33" creationId="{BB1C1A14-9A8F-4428-AFC7-0D28518F0D44}"/>
          </ac:spMkLst>
        </pc:spChg>
        <pc:spChg chg="add mod">
          <ac:chgData name="朝海敏昭" userId="69277e26-b602-475f-9519-bd92d72f0113" providerId="ADAL" clId="{8DF252EF-C4A8-45F2-B985-44319BCFA427}" dt="2022-07-05T13:17:20.310" v="1578" actId="1035"/>
          <ac:spMkLst>
            <pc:docMk/>
            <pc:sldMk cId="2060707913" sldId="1133"/>
            <ac:spMk id="37" creationId="{4F2E39C0-149B-4906-81BC-A0C30AF349FA}"/>
          </ac:spMkLst>
        </pc:spChg>
        <pc:spChg chg="add mod">
          <ac:chgData name="朝海敏昭" userId="69277e26-b602-475f-9519-bd92d72f0113" providerId="ADAL" clId="{8DF252EF-C4A8-45F2-B985-44319BCFA427}" dt="2022-07-05T13:19:37.070" v="1645" actId="113"/>
          <ac:spMkLst>
            <pc:docMk/>
            <pc:sldMk cId="2060707913" sldId="1133"/>
            <ac:spMk id="38" creationId="{86A7FAC5-9A25-4CB1-A804-C5951D9AA6C7}"/>
          </ac:spMkLst>
        </pc:spChg>
        <pc:spChg chg="add mod">
          <ac:chgData name="朝海敏昭" userId="69277e26-b602-475f-9519-bd92d72f0113" providerId="ADAL" clId="{8DF252EF-C4A8-45F2-B985-44319BCFA427}" dt="2022-07-05T13:17:20.310" v="1578" actId="1035"/>
          <ac:spMkLst>
            <pc:docMk/>
            <pc:sldMk cId="2060707913" sldId="1133"/>
            <ac:spMk id="39" creationId="{2F51E8F5-E214-4870-A360-A1374E2FF16C}"/>
          </ac:spMkLst>
        </pc:spChg>
        <pc:picChg chg="add mod">
          <ac:chgData name="朝海敏昭" userId="69277e26-b602-475f-9519-bd92d72f0113" providerId="ADAL" clId="{8DF252EF-C4A8-45F2-B985-44319BCFA427}" dt="2022-07-05T13:17:20.310" v="1578" actId="1035"/>
          <ac:picMkLst>
            <pc:docMk/>
            <pc:sldMk cId="2060707913" sldId="1133"/>
            <ac:picMk id="27" creationId="{86C6CA9B-3EF3-4FA7-84CE-61A993B9DE65}"/>
          </ac:picMkLst>
        </pc:picChg>
        <pc:picChg chg="add mod">
          <ac:chgData name="朝海敏昭" userId="69277e26-b602-475f-9519-bd92d72f0113" providerId="ADAL" clId="{8DF252EF-C4A8-45F2-B985-44319BCFA427}" dt="2022-07-05T13:17:20.310" v="1578" actId="1035"/>
          <ac:picMkLst>
            <pc:docMk/>
            <pc:sldMk cId="2060707913" sldId="1133"/>
            <ac:picMk id="29" creationId="{949F3903-4BAB-47AD-83D7-DA3EA62E7FEF}"/>
          </ac:picMkLst>
        </pc:picChg>
        <pc:picChg chg="add mod">
          <ac:chgData name="朝海敏昭" userId="69277e26-b602-475f-9519-bd92d72f0113" providerId="ADAL" clId="{8DF252EF-C4A8-45F2-B985-44319BCFA427}" dt="2022-07-05T13:17:20.310" v="1578" actId="1035"/>
          <ac:picMkLst>
            <pc:docMk/>
            <pc:sldMk cId="2060707913" sldId="1133"/>
            <ac:picMk id="30" creationId="{1DABEC77-D022-412F-8896-3C606557D66B}"/>
          </ac:picMkLst>
        </pc:picChg>
        <pc:picChg chg="add mod">
          <ac:chgData name="朝海敏昭" userId="69277e26-b602-475f-9519-bd92d72f0113" providerId="ADAL" clId="{8DF252EF-C4A8-45F2-B985-44319BCFA427}" dt="2022-07-05T13:17:20.310" v="1578" actId="1035"/>
          <ac:picMkLst>
            <pc:docMk/>
            <pc:sldMk cId="2060707913" sldId="1133"/>
            <ac:picMk id="31" creationId="{C6281A01-5860-4DCB-A636-95ADAA5EDDE1}"/>
          </ac:picMkLst>
        </pc:picChg>
        <pc:picChg chg="add mod">
          <ac:chgData name="朝海敏昭" userId="69277e26-b602-475f-9519-bd92d72f0113" providerId="ADAL" clId="{8DF252EF-C4A8-45F2-B985-44319BCFA427}" dt="2022-07-05T13:17:20.310" v="1578" actId="1035"/>
          <ac:picMkLst>
            <pc:docMk/>
            <pc:sldMk cId="2060707913" sldId="1133"/>
            <ac:picMk id="34" creationId="{B9B82E3B-E250-4152-BDC1-FA38D8CE3B47}"/>
          </ac:picMkLst>
        </pc:picChg>
        <pc:picChg chg="add mod">
          <ac:chgData name="朝海敏昭" userId="69277e26-b602-475f-9519-bd92d72f0113" providerId="ADAL" clId="{8DF252EF-C4A8-45F2-B985-44319BCFA427}" dt="2022-07-05T13:17:20.310" v="1578" actId="1035"/>
          <ac:picMkLst>
            <pc:docMk/>
            <pc:sldMk cId="2060707913" sldId="1133"/>
            <ac:picMk id="35" creationId="{10E4D0F3-7B65-47E8-ACDB-A886FA52450D}"/>
          </ac:picMkLst>
        </pc:picChg>
        <pc:picChg chg="add mod">
          <ac:chgData name="朝海敏昭" userId="69277e26-b602-475f-9519-bd92d72f0113" providerId="ADAL" clId="{8DF252EF-C4A8-45F2-B985-44319BCFA427}" dt="2022-07-05T13:17:20.310" v="1578" actId="1035"/>
          <ac:picMkLst>
            <pc:docMk/>
            <pc:sldMk cId="2060707913" sldId="1133"/>
            <ac:picMk id="36" creationId="{6D4A7EA0-CA62-4D87-914C-3533ABC45724}"/>
          </ac:picMkLst>
        </pc:picChg>
      </pc:sldChg>
      <pc:sldChg chg="new del">
        <pc:chgData name="朝海敏昭" userId="69277e26-b602-475f-9519-bd92d72f0113" providerId="ADAL" clId="{8DF252EF-C4A8-45F2-B985-44319BCFA427}" dt="2022-07-05T13:28:07.801" v="2018" actId="47"/>
        <pc:sldMkLst>
          <pc:docMk/>
          <pc:sldMk cId="1211021371" sldId="1134"/>
        </pc:sldMkLst>
      </pc:sldChg>
      <pc:sldChg chg="addSp delSp modSp add mod ord">
        <pc:chgData name="朝海敏昭" userId="69277e26-b602-475f-9519-bd92d72f0113" providerId="ADAL" clId="{8DF252EF-C4A8-45F2-B985-44319BCFA427}" dt="2022-07-05T13:19:02.179" v="1639" actId="1035"/>
        <pc:sldMkLst>
          <pc:docMk/>
          <pc:sldMk cId="392955076" sldId="1135"/>
        </pc:sldMkLst>
        <pc:spChg chg="mod">
          <ac:chgData name="朝海敏昭" userId="69277e26-b602-475f-9519-bd92d72f0113" providerId="ADAL" clId="{8DF252EF-C4A8-45F2-B985-44319BCFA427}" dt="2022-07-05T13:18:48.800" v="1624" actId="6549"/>
          <ac:spMkLst>
            <pc:docMk/>
            <pc:sldMk cId="392955076" sldId="1135"/>
            <ac:spMk id="2" creationId="{41FD2DFC-C6BF-4B69-B574-80BA3B6EFB5B}"/>
          </ac:spMkLst>
        </pc:spChg>
        <pc:spChg chg="del">
          <ac:chgData name="朝海敏昭" userId="69277e26-b602-475f-9519-bd92d72f0113" providerId="ADAL" clId="{8DF252EF-C4A8-45F2-B985-44319BCFA427}" dt="2022-07-05T13:18:52.073" v="1625" actId="478"/>
          <ac:spMkLst>
            <pc:docMk/>
            <pc:sldMk cId="392955076" sldId="1135"/>
            <ac:spMk id="18" creationId="{35B2EDCC-85E7-4778-8E71-662BAFF86E17}"/>
          </ac:spMkLst>
        </pc:spChg>
        <pc:spChg chg="del">
          <ac:chgData name="朝海敏昭" userId="69277e26-b602-475f-9519-bd92d72f0113" providerId="ADAL" clId="{8DF252EF-C4A8-45F2-B985-44319BCFA427}" dt="2022-07-05T13:18:52.073" v="1625" actId="478"/>
          <ac:spMkLst>
            <pc:docMk/>
            <pc:sldMk cId="392955076" sldId="1135"/>
            <ac:spMk id="19" creationId="{89712EFD-2EFE-4D05-AF94-6D849F05F0B3}"/>
          </ac:spMkLst>
        </pc:spChg>
        <pc:spChg chg="del">
          <ac:chgData name="朝海敏昭" userId="69277e26-b602-475f-9519-bd92d72f0113" providerId="ADAL" clId="{8DF252EF-C4A8-45F2-B985-44319BCFA427}" dt="2022-07-05T13:18:52.073" v="1625" actId="478"/>
          <ac:spMkLst>
            <pc:docMk/>
            <pc:sldMk cId="392955076" sldId="1135"/>
            <ac:spMk id="20" creationId="{49003077-45F9-4E7D-9C38-97445705A147}"/>
          </ac:spMkLst>
        </pc:spChg>
        <pc:spChg chg="add mod">
          <ac:chgData name="朝海敏昭" userId="69277e26-b602-475f-9519-bd92d72f0113" providerId="ADAL" clId="{8DF252EF-C4A8-45F2-B985-44319BCFA427}" dt="2022-07-05T13:19:02.179" v="1639" actId="1035"/>
          <ac:spMkLst>
            <pc:docMk/>
            <pc:sldMk cId="392955076" sldId="1135"/>
            <ac:spMk id="21" creationId="{9CD51E6E-1C61-4E72-A3EE-11B4724B3968}"/>
          </ac:spMkLst>
        </pc:spChg>
        <pc:spChg chg="add mod">
          <ac:chgData name="朝海敏昭" userId="69277e26-b602-475f-9519-bd92d72f0113" providerId="ADAL" clId="{8DF252EF-C4A8-45F2-B985-44319BCFA427}" dt="2022-07-05T13:19:02.179" v="1639" actId="1035"/>
          <ac:spMkLst>
            <pc:docMk/>
            <pc:sldMk cId="392955076" sldId="1135"/>
            <ac:spMk id="23" creationId="{14E48796-BAB9-47B5-86F3-F25AF637DB28}"/>
          </ac:spMkLst>
        </pc:spChg>
        <pc:spChg chg="del">
          <ac:chgData name="朝海敏昭" userId="69277e26-b602-475f-9519-bd92d72f0113" providerId="ADAL" clId="{8DF252EF-C4A8-45F2-B985-44319BCFA427}" dt="2022-07-05T13:18:52.073" v="1625" actId="478"/>
          <ac:spMkLst>
            <pc:docMk/>
            <pc:sldMk cId="392955076" sldId="1135"/>
            <ac:spMk id="26" creationId="{E9D19209-8B86-4209-9AC0-3593C1589A5F}"/>
          </ac:spMkLst>
        </pc:spChg>
        <pc:spChg chg="del">
          <ac:chgData name="朝海敏昭" userId="69277e26-b602-475f-9519-bd92d72f0113" providerId="ADAL" clId="{8DF252EF-C4A8-45F2-B985-44319BCFA427}" dt="2022-07-05T13:18:52.073" v="1625" actId="478"/>
          <ac:spMkLst>
            <pc:docMk/>
            <pc:sldMk cId="392955076" sldId="1135"/>
            <ac:spMk id="32" creationId="{159E51A3-B97A-44A5-A0B7-66F25B4F3A0B}"/>
          </ac:spMkLst>
        </pc:spChg>
        <pc:spChg chg="del">
          <ac:chgData name="朝海敏昭" userId="69277e26-b602-475f-9519-bd92d72f0113" providerId="ADAL" clId="{8DF252EF-C4A8-45F2-B985-44319BCFA427}" dt="2022-07-05T13:18:52.073" v="1625" actId="478"/>
          <ac:spMkLst>
            <pc:docMk/>
            <pc:sldMk cId="392955076" sldId="1135"/>
            <ac:spMk id="33" creationId="{BB1C1A14-9A8F-4428-AFC7-0D28518F0D44}"/>
          </ac:spMkLst>
        </pc:spChg>
        <pc:spChg chg="del">
          <ac:chgData name="朝海敏昭" userId="69277e26-b602-475f-9519-bd92d72f0113" providerId="ADAL" clId="{8DF252EF-C4A8-45F2-B985-44319BCFA427}" dt="2022-07-05T13:18:52.073" v="1625" actId="478"/>
          <ac:spMkLst>
            <pc:docMk/>
            <pc:sldMk cId="392955076" sldId="1135"/>
            <ac:spMk id="37" creationId="{4F2E39C0-149B-4906-81BC-A0C30AF349FA}"/>
          </ac:spMkLst>
        </pc:spChg>
        <pc:spChg chg="del">
          <ac:chgData name="朝海敏昭" userId="69277e26-b602-475f-9519-bd92d72f0113" providerId="ADAL" clId="{8DF252EF-C4A8-45F2-B985-44319BCFA427}" dt="2022-07-05T13:18:52.073" v="1625" actId="478"/>
          <ac:spMkLst>
            <pc:docMk/>
            <pc:sldMk cId="392955076" sldId="1135"/>
            <ac:spMk id="38" creationId="{86A7FAC5-9A25-4CB1-A804-C5951D9AA6C7}"/>
          </ac:spMkLst>
        </pc:spChg>
        <pc:spChg chg="del">
          <ac:chgData name="朝海敏昭" userId="69277e26-b602-475f-9519-bd92d72f0113" providerId="ADAL" clId="{8DF252EF-C4A8-45F2-B985-44319BCFA427}" dt="2022-07-05T13:18:52.073" v="1625" actId="478"/>
          <ac:spMkLst>
            <pc:docMk/>
            <pc:sldMk cId="392955076" sldId="1135"/>
            <ac:spMk id="39" creationId="{2F51E8F5-E214-4870-A360-A1374E2FF16C}"/>
          </ac:spMkLst>
        </pc:spChg>
        <pc:spChg chg="add mod">
          <ac:chgData name="朝海敏昭" userId="69277e26-b602-475f-9519-bd92d72f0113" providerId="ADAL" clId="{8DF252EF-C4A8-45F2-B985-44319BCFA427}" dt="2022-07-05T13:19:02.179" v="1639" actId="1035"/>
          <ac:spMkLst>
            <pc:docMk/>
            <pc:sldMk cId="392955076" sldId="1135"/>
            <ac:spMk id="42" creationId="{337F04F3-9552-447A-862F-10F3385A508D}"/>
          </ac:spMkLst>
        </pc:spChg>
        <pc:picChg chg="add mod">
          <ac:chgData name="朝海敏昭" userId="69277e26-b602-475f-9519-bd92d72f0113" providerId="ADAL" clId="{8DF252EF-C4A8-45F2-B985-44319BCFA427}" dt="2022-07-05T13:19:02.179" v="1639" actId="1035"/>
          <ac:picMkLst>
            <pc:docMk/>
            <pc:sldMk cId="392955076" sldId="1135"/>
            <ac:picMk id="22" creationId="{AA2F1EF5-D740-481D-9112-74638D370E11}"/>
          </ac:picMkLst>
        </pc:picChg>
        <pc:picChg chg="add mod">
          <ac:chgData name="朝海敏昭" userId="69277e26-b602-475f-9519-bd92d72f0113" providerId="ADAL" clId="{8DF252EF-C4A8-45F2-B985-44319BCFA427}" dt="2022-07-05T13:19:02.179" v="1639" actId="1035"/>
          <ac:picMkLst>
            <pc:docMk/>
            <pc:sldMk cId="392955076" sldId="1135"/>
            <ac:picMk id="24" creationId="{9340AC4E-64BF-48FA-A93E-23C18B3255DD}"/>
          </ac:picMkLst>
        </pc:picChg>
        <pc:picChg chg="add mod">
          <ac:chgData name="朝海敏昭" userId="69277e26-b602-475f-9519-bd92d72f0113" providerId="ADAL" clId="{8DF252EF-C4A8-45F2-B985-44319BCFA427}" dt="2022-07-05T13:19:02.179" v="1639" actId="1035"/>
          <ac:picMkLst>
            <pc:docMk/>
            <pc:sldMk cId="392955076" sldId="1135"/>
            <ac:picMk id="25" creationId="{49E9AD68-65CF-416A-BFA2-EB1D04AA78ED}"/>
          </ac:picMkLst>
        </pc:picChg>
        <pc:picChg chg="del">
          <ac:chgData name="朝海敏昭" userId="69277e26-b602-475f-9519-bd92d72f0113" providerId="ADAL" clId="{8DF252EF-C4A8-45F2-B985-44319BCFA427}" dt="2022-07-05T13:18:52.073" v="1625" actId="478"/>
          <ac:picMkLst>
            <pc:docMk/>
            <pc:sldMk cId="392955076" sldId="1135"/>
            <ac:picMk id="27" creationId="{86C6CA9B-3EF3-4FA7-84CE-61A993B9DE65}"/>
          </ac:picMkLst>
        </pc:picChg>
        <pc:picChg chg="add mod">
          <ac:chgData name="朝海敏昭" userId="69277e26-b602-475f-9519-bd92d72f0113" providerId="ADAL" clId="{8DF252EF-C4A8-45F2-B985-44319BCFA427}" dt="2022-07-05T13:19:02.179" v="1639" actId="1035"/>
          <ac:picMkLst>
            <pc:docMk/>
            <pc:sldMk cId="392955076" sldId="1135"/>
            <ac:picMk id="28" creationId="{0B436D28-780F-4232-8D28-2089282494E3}"/>
          </ac:picMkLst>
        </pc:picChg>
        <pc:picChg chg="del">
          <ac:chgData name="朝海敏昭" userId="69277e26-b602-475f-9519-bd92d72f0113" providerId="ADAL" clId="{8DF252EF-C4A8-45F2-B985-44319BCFA427}" dt="2022-07-05T13:18:52.073" v="1625" actId="478"/>
          <ac:picMkLst>
            <pc:docMk/>
            <pc:sldMk cId="392955076" sldId="1135"/>
            <ac:picMk id="29" creationId="{949F3903-4BAB-47AD-83D7-DA3EA62E7FEF}"/>
          </ac:picMkLst>
        </pc:picChg>
        <pc:picChg chg="del">
          <ac:chgData name="朝海敏昭" userId="69277e26-b602-475f-9519-bd92d72f0113" providerId="ADAL" clId="{8DF252EF-C4A8-45F2-B985-44319BCFA427}" dt="2022-07-05T13:18:52.073" v="1625" actId="478"/>
          <ac:picMkLst>
            <pc:docMk/>
            <pc:sldMk cId="392955076" sldId="1135"/>
            <ac:picMk id="30" creationId="{1DABEC77-D022-412F-8896-3C606557D66B}"/>
          </ac:picMkLst>
        </pc:picChg>
        <pc:picChg chg="del">
          <ac:chgData name="朝海敏昭" userId="69277e26-b602-475f-9519-bd92d72f0113" providerId="ADAL" clId="{8DF252EF-C4A8-45F2-B985-44319BCFA427}" dt="2022-07-05T13:18:52.073" v="1625" actId="478"/>
          <ac:picMkLst>
            <pc:docMk/>
            <pc:sldMk cId="392955076" sldId="1135"/>
            <ac:picMk id="31" creationId="{C6281A01-5860-4DCB-A636-95ADAA5EDDE1}"/>
          </ac:picMkLst>
        </pc:picChg>
        <pc:picChg chg="del">
          <ac:chgData name="朝海敏昭" userId="69277e26-b602-475f-9519-bd92d72f0113" providerId="ADAL" clId="{8DF252EF-C4A8-45F2-B985-44319BCFA427}" dt="2022-07-05T13:18:52.073" v="1625" actId="478"/>
          <ac:picMkLst>
            <pc:docMk/>
            <pc:sldMk cId="392955076" sldId="1135"/>
            <ac:picMk id="34" creationId="{B9B82E3B-E250-4152-BDC1-FA38D8CE3B47}"/>
          </ac:picMkLst>
        </pc:picChg>
        <pc:picChg chg="del">
          <ac:chgData name="朝海敏昭" userId="69277e26-b602-475f-9519-bd92d72f0113" providerId="ADAL" clId="{8DF252EF-C4A8-45F2-B985-44319BCFA427}" dt="2022-07-05T13:18:52.073" v="1625" actId="478"/>
          <ac:picMkLst>
            <pc:docMk/>
            <pc:sldMk cId="392955076" sldId="1135"/>
            <ac:picMk id="35" creationId="{10E4D0F3-7B65-47E8-ACDB-A886FA52450D}"/>
          </ac:picMkLst>
        </pc:picChg>
        <pc:picChg chg="del">
          <ac:chgData name="朝海敏昭" userId="69277e26-b602-475f-9519-bd92d72f0113" providerId="ADAL" clId="{8DF252EF-C4A8-45F2-B985-44319BCFA427}" dt="2022-07-05T13:18:52.073" v="1625" actId="478"/>
          <ac:picMkLst>
            <pc:docMk/>
            <pc:sldMk cId="392955076" sldId="1135"/>
            <ac:picMk id="36" creationId="{6D4A7EA0-CA62-4D87-914C-3533ABC45724}"/>
          </ac:picMkLst>
        </pc:picChg>
        <pc:picChg chg="add mod">
          <ac:chgData name="朝海敏昭" userId="69277e26-b602-475f-9519-bd92d72f0113" providerId="ADAL" clId="{8DF252EF-C4A8-45F2-B985-44319BCFA427}" dt="2022-07-05T13:19:02.179" v="1639" actId="1035"/>
          <ac:picMkLst>
            <pc:docMk/>
            <pc:sldMk cId="392955076" sldId="1135"/>
            <ac:picMk id="40" creationId="{4BF3E1B4-1240-46E9-94BF-2D5439D73483}"/>
          </ac:picMkLst>
        </pc:picChg>
        <pc:picChg chg="add mod">
          <ac:chgData name="朝海敏昭" userId="69277e26-b602-475f-9519-bd92d72f0113" providerId="ADAL" clId="{8DF252EF-C4A8-45F2-B985-44319BCFA427}" dt="2022-07-05T13:19:02.179" v="1639" actId="1035"/>
          <ac:picMkLst>
            <pc:docMk/>
            <pc:sldMk cId="392955076" sldId="1135"/>
            <ac:picMk id="41" creationId="{E97D4B1B-4B47-4EDF-9083-7E88756C70CE}"/>
          </ac:picMkLst>
        </pc:picChg>
      </pc:sldChg>
      <pc:sldChg chg="addSp delSp modSp add del mod">
        <pc:chgData name="朝海敏昭" userId="69277e26-b602-475f-9519-bd92d72f0113" providerId="ADAL" clId="{8DF252EF-C4A8-45F2-B985-44319BCFA427}" dt="2022-07-05T13:21:19.039" v="1691" actId="47"/>
        <pc:sldMkLst>
          <pc:docMk/>
          <pc:sldMk cId="1421912964" sldId="1136"/>
        </pc:sldMkLst>
        <pc:spChg chg="mod">
          <ac:chgData name="朝海敏昭" userId="69277e26-b602-475f-9519-bd92d72f0113" providerId="ADAL" clId="{8DF252EF-C4A8-45F2-B985-44319BCFA427}" dt="2022-07-05T13:20:33.257" v="1686" actId="6549"/>
          <ac:spMkLst>
            <pc:docMk/>
            <pc:sldMk cId="1421912964" sldId="1136"/>
            <ac:spMk id="2" creationId="{41FD2DFC-C6BF-4B69-B574-80BA3B6EFB5B}"/>
          </ac:spMkLst>
        </pc:spChg>
        <pc:spChg chg="add del mod">
          <ac:chgData name="朝海敏昭" userId="69277e26-b602-475f-9519-bd92d72f0113" providerId="ADAL" clId="{8DF252EF-C4A8-45F2-B985-44319BCFA427}" dt="2022-07-05T13:20:27.697" v="1649" actId="478"/>
          <ac:spMkLst>
            <pc:docMk/>
            <pc:sldMk cId="1421912964" sldId="1136"/>
            <ac:spMk id="3" creationId="{0714DEE3-4214-413E-B891-869580DFF08D}"/>
          </ac:spMkLst>
        </pc:spChg>
        <pc:spChg chg="del">
          <ac:chgData name="朝海敏昭" userId="69277e26-b602-475f-9519-bd92d72f0113" providerId="ADAL" clId="{8DF252EF-C4A8-45F2-B985-44319BCFA427}" dt="2022-07-05T13:20:25.776" v="1648" actId="478"/>
          <ac:spMkLst>
            <pc:docMk/>
            <pc:sldMk cId="1421912964" sldId="1136"/>
            <ac:spMk id="21" creationId="{9CD51E6E-1C61-4E72-A3EE-11B4724B3968}"/>
          </ac:spMkLst>
        </pc:spChg>
        <pc:spChg chg="del">
          <ac:chgData name="朝海敏昭" userId="69277e26-b602-475f-9519-bd92d72f0113" providerId="ADAL" clId="{8DF252EF-C4A8-45F2-B985-44319BCFA427}" dt="2022-07-05T13:20:25.776" v="1648" actId="478"/>
          <ac:spMkLst>
            <pc:docMk/>
            <pc:sldMk cId="1421912964" sldId="1136"/>
            <ac:spMk id="23" creationId="{14E48796-BAB9-47B5-86F3-F25AF637DB28}"/>
          </ac:spMkLst>
        </pc:spChg>
        <pc:spChg chg="del">
          <ac:chgData name="朝海敏昭" userId="69277e26-b602-475f-9519-bd92d72f0113" providerId="ADAL" clId="{8DF252EF-C4A8-45F2-B985-44319BCFA427}" dt="2022-07-05T13:20:25.776" v="1648" actId="478"/>
          <ac:spMkLst>
            <pc:docMk/>
            <pc:sldMk cId="1421912964" sldId="1136"/>
            <ac:spMk id="42" creationId="{337F04F3-9552-447A-862F-10F3385A508D}"/>
          </ac:spMkLst>
        </pc:spChg>
        <pc:picChg chg="del">
          <ac:chgData name="朝海敏昭" userId="69277e26-b602-475f-9519-bd92d72f0113" providerId="ADAL" clId="{8DF252EF-C4A8-45F2-B985-44319BCFA427}" dt="2022-07-05T13:20:25.776" v="1648" actId="478"/>
          <ac:picMkLst>
            <pc:docMk/>
            <pc:sldMk cId="1421912964" sldId="1136"/>
            <ac:picMk id="22" creationId="{AA2F1EF5-D740-481D-9112-74638D370E11}"/>
          </ac:picMkLst>
        </pc:picChg>
        <pc:picChg chg="del">
          <ac:chgData name="朝海敏昭" userId="69277e26-b602-475f-9519-bd92d72f0113" providerId="ADAL" clId="{8DF252EF-C4A8-45F2-B985-44319BCFA427}" dt="2022-07-05T13:20:25.776" v="1648" actId="478"/>
          <ac:picMkLst>
            <pc:docMk/>
            <pc:sldMk cId="1421912964" sldId="1136"/>
            <ac:picMk id="24" creationId="{9340AC4E-64BF-48FA-A93E-23C18B3255DD}"/>
          </ac:picMkLst>
        </pc:picChg>
        <pc:picChg chg="del">
          <ac:chgData name="朝海敏昭" userId="69277e26-b602-475f-9519-bd92d72f0113" providerId="ADAL" clId="{8DF252EF-C4A8-45F2-B985-44319BCFA427}" dt="2022-07-05T13:20:25.776" v="1648" actId="478"/>
          <ac:picMkLst>
            <pc:docMk/>
            <pc:sldMk cId="1421912964" sldId="1136"/>
            <ac:picMk id="25" creationId="{49E9AD68-65CF-416A-BFA2-EB1D04AA78ED}"/>
          </ac:picMkLst>
        </pc:picChg>
        <pc:picChg chg="del">
          <ac:chgData name="朝海敏昭" userId="69277e26-b602-475f-9519-bd92d72f0113" providerId="ADAL" clId="{8DF252EF-C4A8-45F2-B985-44319BCFA427}" dt="2022-07-05T13:20:25.776" v="1648" actId="478"/>
          <ac:picMkLst>
            <pc:docMk/>
            <pc:sldMk cId="1421912964" sldId="1136"/>
            <ac:picMk id="28" creationId="{0B436D28-780F-4232-8D28-2089282494E3}"/>
          </ac:picMkLst>
        </pc:picChg>
        <pc:picChg chg="del">
          <ac:chgData name="朝海敏昭" userId="69277e26-b602-475f-9519-bd92d72f0113" providerId="ADAL" clId="{8DF252EF-C4A8-45F2-B985-44319BCFA427}" dt="2022-07-05T13:20:25.776" v="1648" actId="478"/>
          <ac:picMkLst>
            <pc:docMk/>
            <pc:sldMk cId="1421912964" sldId="1136"/>
            <ac:picMk id="40" creationId="{4BF3E1B4-1240-46E9-94BF-2D5439D73483}"/>
          </ac:picMkLst>
        </pc:picChg>
        <pc:picChg chg="del">
          <ac:chgData name="朝海敏昭" userId="69277e26-b602-475f-9519-bd92d72f0113" providerId="ADAL" clId="{8DF252EF-C4A8-45F2-B985-44319BCFA427}" dt="2022-07-05T13:20:25.776" v="1648" actId="478"/>
          <ac:picMkLst>
            <pc:docMk/>
            <pc:sldMk cId="1421912964" sldId="1136"/>
            <ac:picMk id="41" creationId="{E97D4B1B-4B47-4EDF-9083-7E88756C70CE}"/>
          </ac:picMkLst>
        </pc:picChg>
      </pc:sldChg>
      <pc:sldChg chg="addSp delSp modSp add mod">
        <pc:chgData name="朝海敏昭" userId="69277e26-b602-475f-9519-bd92d72f0113" providerId="ADAL" clId="{8DF252EF-C4A8-45F2-B985-44319BCFA427}" dt="2022-07-05T13:22:25.333" v="1743" actId="1035"/>
        <pc:sldMkLst>
          <pc:docMk/>
          <pc:sldMk cId="3206016566" sldId="1136"/>
        </pc:sldMkLst>
        <pc:spChg chg="mod">
          <ac:chgData name="朝海敏昭" userId="69277e26-b602-475f-9519-bd92d72f0113" providerId="ADAL" clId="{8DF252EF-C4A8-45F2-B985-44319BCFA427}" dt="2022-07-05T13:21:56.840" v="1721" actId="6549"/>
          <ac:spMkLst>
            <pc:docMk/>
            <pc:sldMk cId="3206016566" sldId="1136"/>
            <ac:spMk id="2" creationId="{41FD2DFC-C6BF-4B69-B574-80BA3B6EFB5B}"/>
          </ac:spMkLst>
        </pc:spChg>
        <pc:spChg chg="add del mod">
          <ac:chgData name="朝海敏昭" userId="69277e26-b602-475f-9519-bd92d72f0113" providerId="ADAL" clId="{8DF252EF-C4A8-45F2-B985-44319BCFA427}" dt="2022-07-05T13:22:02.391" v="1723" actId="478"/>
          <ac:spMkLst>
            <pc:docMk/>
            <pc:sldMk cId="3206016566" sldId="1136"/>
            <ac:spMk id="3" creationId="{ED98BA7F-1908-4878-9D08-48F4BB338A12}"/>
          </ac:spMkLst>
        </pc:spChg>
        <pc:spChg chg="add mod">
          <ac:chgData name="朝海敏昭" userId="69277e26-b602-475f-9519-bd92d72f0113" providerId="ADAL" clId="{8DF252EF-C4A8-45F2-B985-44319BCFA427}" dt="2022-07-05T13:22:25.333" v="1743" actId="1035"/>
          <ac:spMkLst>
            <pc:docMk/>
            <pc:sldMk cId="3206016566" sldId="1136"/>
            <ac:spMk id="13" creationId="{86AF9AFF-C8BF-4BFD-B529-54B5E1032AD4}"/>
          </ac:spMkLst>
        </pc:spChg>
        <pc:spChg chg="add mod">
          <ac:chgData name="朝海敏昭" userId="69277e26-b602-475f-9519-bd92d72f0113" providerId="ADAL" clId="{8DF252EF-C4A8-45F2-B985-44319BCFA427}" dt="2022-07-05T13:22:25.333" v="1743" actId="1035"/>
          <ac:spMkLst>
            <pc:docMk/>
            <pc:sldMk cId="3206016566" sldId="1136"/>
            <ac:spMk id="14" creationId="{443C2E6C-9FA2-40F9-890A-B2A08BA1B685}"/>
          </ac:spMkLst>
        </pc:spChg>
        <pc:spChg chg="mod">
          <ac:chgData name="朝海敏昭" userId="69277e26-b602-475f-9519-bd92d72f0113" providerId="ADAL" clId="{8DF252EF-C4A8-45F2-B985-44319BCFA427}" dt="2022-07-05T13:22:25.333" v="1743" actId="1035"/>
          <ac:spMkLst>
            <pc:docMk/>
            <pc:sldMk cId="3206016566" sldId="1136"/>
            <ac:spMk id="18" creationId="{AB964220-B97B-4AC0-8391-9A6EE2AB2C88}"/>
          </ac:spMkLst>
        </pc:spChg>
        <pc:spChg chg="mod">
          <ac:chgData name="朝海敏昭" userId="69277e26-b602-475f-9519-bd92d72f0113" providerId="ADAL" clId="{8DF252EF-C4A8-45F2-B985-44319BCFA427}" dt="2022-07-05T13:22:25.333" v="1743" actId="1035"/>
          <ac:spMkLst>
            <pc:docMk/>
            <pc:sldMk cId="3206016566" sldId="1136"/>
            <ac:spMk id="19" creationId="{2B5253C8-1DC3-4D13-AE7A-F7EBF3211424}"/>
          </ac:spMkLst>
        </pc:spChg>
        <pc:spChg chg="del">
          <ac:chgData name="朝海敏昭" userId="69277e26-b602-475f-9519-bd92d72f0113" providerId="ADAL" clId="{8DF252EF-C4A8-45F2-B985-44319BCFA427}" dt="2022-07-05T13:22:00.324" v="1722" actId="478"/>
          <ac:spMkLst>
            <pc:docMk/>
            <pc:sldMk cId="3206016566" sldId="1136"/>
            <ac:spMk id="21" creationId="{9CD51E6E-1C61-4E72-A3EE-11B4724B3968}"/>
          </ac:spMkLst>
        </pc:spChg>
        <pc:spChg chg="del">
          <ac:chgData name="朝海敏昭" userId="69277e26-b602-475f-9519-bd92d72f0113" providerId="ADAL" clId="{8DF252EF-C4A8-45F2-B985-44319BCFA427}" dt="2022-07-05T13:22:00.324" v="1722" actId="478"/>
          <ac:spMkLst>
            <pc:docMk/>
            <pc:sldMk cId="3206016566" sldId="1136"/>
            <ac:spMk id="23" creationId="{14E48796-BAB9-47B5-86F3-F25AF637DB28}"/>
          </ac:spMkLst>
        </pc:spChg>
        <pc:spChg chg="mod">
          <ac:chgData name="朝海敏昭" userId="69277e26-b602-475f-9519-bd92d72f0113" providerId="ADAL" clId="{8DF252EF-C4A8-45F2-B985-44319BCFA427}" dt="2022-07-05T13:22:25.333" v="1743" actId="1035"/>
          <ac:spMkLst>
            <pc:docMk/>
            <pc:sldMk cId="3206016566" sldId="1136"/>
            <ac:spMk id="26" creationId="{C338A2EF-38D3-40B3-8431-0750D44BA5A7}"/>
          </ac:spMkLst>
        </pc:spChg>
        <pc:spChg chg="mod">
          <ac:chgData name="朝海敏昭" userId="69277e26-b602-475f-9519-bd92d72f0113" providerId="ADAL" clId="{8DF252EF-C4A8-45F2-B985-44319BCFA427}" dt="2022-07-05T13:22:25.333" v="1743" actId="1035"/>
          <ac:spMkLst>
            <pc:docMk/>
            <pc:sldMk cId="3206016566" sldId="1136"/>
            <ac:spMk id="27" creationId="{6984B97E-5E82-4525-AE3F-9A0E8A85C439}"/>
          </ac:spMkLst>
        </pc:spChg>
        <pc:spChg chg="mod">
          <ac:chgData name="朝海敏昭" userId="69277e26-b602-475f-9519-bd92d72f0113" providerId="ADAL" clId="{8DF252EF-C4A8-45F2-B985-44319BCFA427}" dt="2022-07-05T13:22:25.333" v="1743" actId="1035"/>
          <ac:spMkLst>
            <pc:docMk/>
            <pc:sldMk cId="3206016566" sldId="1136"/>
            <ac:spMk id="29" creationId="{58759210-2649-4A01-ACBD-817413E38067}"/>
          </ac:spMkLst>
        </pc:spChg>
        <pc:spChg chg="mod">
          <ac:chgData name="朝海敏昭" userId="69277e26-b602-475f-9519-bd92d72f0113" providerId="ADAL" clId="{8DF252EF-C4A8-45F2-B985-44319BCFA427}" dt="2022-07-05T13:22:25.333" v="1743" actId="1035"/>
          <ac:spMkLst>
            <pc:docMk/>
            <pc:sldMk cId="3206016566" sldId="1136"/>
            <ac:spMk id="30" creationId="{7F0DECF7-9FFB-4899-99C6-858E22A4508B}"/>
          </ac:spMkLst>
        </pc:spChg>
        <pc:spChg chg="mod">
          <ac:chgData name="朝海敏昭" userId="69277e26-b602-475f-9519-bd92d72f0113" providerId="ADAL" clId="{8DF252EF-C4A8-45F2-B985-44319BCFA427}" dt="2022-07-05T13:22:25.333" v="1743" actId="1035"/>
          <ac:spMkLst>
            <pc:docMk/>
            <pc:sldMk cId="3206016566" sldId="1136"/>
            <ac:spMk id="31" creationId="{DB1ED2B3-338E-4611-A44F-1F08AB2A9DFB}"/>
          </ac:spMkLst>
        </pc:spChg>
        <pc:spChg chg="mod">
          <ac:chgData name="朝海敏昭" userId="69277e26-b602-475f-9519-bd92d72f0113" providerId="ADAL" clId="{8DF252EF-C4A8-45F2-B985-44319BCFA427}" dt="2022-07-05T13:22:25.333" v="1743" actId="1035"/>
          <ac:spMkLst>
            <pc:docMk/>
            <pc:sldMk cId="3206016566" sldId="1136"/>
            <ac:spMk id="32" creationId="{9B784246-BB3A-44E6-B676-1A0E6ECAD538}"/>
          </ac:spMkLst>
        </pc:spChg>
        <pc:spChg chg="mod">
          <ac:chgData name="朝海敏昭" userId="69277e26-b602-475f-9519-bd92d72f0113" providerId="ADAL" clId="{8DF252EF-C4A8-45F2-B985-44319BCFA427}" dt="2022-07-05T13:22:25.333" v="1743" actId="1035"/>
          <ac:spMkLst>
            <pc:docMk/>
            <pc:sldMk cId="3206016566" sldId="1136"/>
            <ac:spMk id="33" creationId="{127A6A9C-135D-4918-B373-A47897D970EC}"/>
          </ac:spMkLst>
        </pc:spChg>
        <pc:spChg chg="mod">
          <ac:chgData name="朝海敏昭" userId="69277e26-b602-475f-9519-bd92d72f0113" providerId="ADAL" clId="{8DF252EF-C4A8-45F2-B985-44319BCFA427}" dt="2022-07-05T13:22:25.333" v="1743" actId="1035"/>
          <ac:spMkLst>
            <pc:docMk/>
            <pc:sldMk cId="3206016566" sldId="1136"/>
            <ac:spMk id="34" creationId="{CED5A1F0-16F5-4A82-9852-E73AFBC16A93}"/>
          </ac:spMkLst>
        </pc:spChg>
        <pc:spChg chg="mod">
          <ac:chgData name="朝海敏昭" userId="69277e26-b602-475f-9519-bd92d72f0113" providerId="ADAL" clId="{8DF252EF-C4A8-45F2-B985-44319BCFA427}" dt="2022-07-05T13:22:25.333" v="1743" actId="1035"/>
          <ac:spMkLst>
            <pc:docMk/>
            <pc:sldMk cId="3206016566" sldId="1136"/>
            <ac:spMk id="35" creationId="{A1544B9A-FAB8-48FA-B048-0AD2AD0339C2}"/>
          </ac:spMkLst>
        </pc:spChg>
        <pc:spChg chg="mod">
          <ac:chgData name="朝海敏昭" userId="69277e26-b602-475f-9519-bd92d72f0113" providerId="ADAL" clId="{8DF252EF-C4A8-45F2-B985-44319BCFA427}" dt="2022-07-05T13:22:25.333" v="1743" actId="1035"/>
          <ac:spMkLst>
            <pc:docMk/>
            <pc:sldMk cId="3206016566" sldId="1136"/>
            <ac:spMk id="39" creationId="{26F71F2A-FC1F-4E27-B234-1329668762A3}"/>
          </ac:spMkLst>
        </pc:spChg>
        <pc:spChg chg="del">
          <ac:chgData name="朝海敏昭" userId="69277e26-b602-475f-9519-bd92d72f0113" providerId="ADAL" clId="{8DF252EF-C4A8-45F2-B985-44319BCFA427}" dt="2022-07-05T13:22:00.324" v="1722" actId="478"/>
          <ac:spMkLst>
            <pc:docMk/>
            <pc:sldMk cId="3206016566" sldId="1136"/>
            <ac:spMk id="42" creationId="{337F04F3-9552-447A-862F-10F3385A508D}"/>
          </ac:spMkLst>
        </pc:spChg>
        <pc:spChg chg="mod">
          <ac:chgData name="朝海敏昭" userId="69277e26-b602-475f-9519-bd92d72f0113" providerId="ADAL" clId="{8DF252EF-C4A8-45F2-B985-44319BCFA427}" dt="2022-07-05T13:22:25.333" v="1743" actId="1035"/>
          <ac:spMkLst>
            <pc:docMk/>
            <pc:sldMk cId="3206016566" sldId="1136"/>
            <ac:spMk id="43" creationId="{A2FC9CBA-B417-40F5-8812-B3EDAD8F6A69}"/>
          </ac:spMkLst>
        </pc:spChg>
        <pc:spChg chg="add mod">
          <ac:chgData name="朝海敏昭" userId="69277e26-b602-475f-9519-bd92d72f0113" providerId="ADAL" clId="{8DF252EF-C4A8-45F2-B985-44319BCFA427}" dt="2022-07-05T13:22:25.333" v="1743" actId="1035"/>
          <ac:spMkLst>
            <pc:docMk/>
            <pc:sldMk cId="3206016566" sldId="1136"/>
            <ac:spMk id="44" creationId="{9703AC8D-9BCA-4580-8DFC-7937B3F62D3E}"/>
          </ac:spMkLst>
        </pc:spChg>
        <pc:grpChg chg="add mod">
          <ac:chgData name="朝海敏昭" userId="69277e26-b602-475f-9519-bd92d72f0113" providerId="ADAL" clId="{8DF252EF-C4A8-45F2-B985-44319BCFA427}" dt="2022-07-05T13:22:25.333" v="1743" actId="1035"/>
          <ac:grpSpMkLst>
            <pc:docMk/>
            <pc:sldMk cId="3206016566" sldId="1136"/>
            <ac:grpSpMk id="15" creationId="{D7E68989-6869-4FB1-85DB-5C0A272252C4}"/>
          </ac:grpSpMkLst>
        </pc:grpChg>
        <pc:picChg chg="del">
          <ac:chgData name="朝海敏昭" userId="69277e26-b602-475f-9519-bd92d72f0113" providerId="ADAL" clId="{8DF252EF-C4A8-45F2-B985-44319BCFA427}" dt="2022-07-05T13:22:00.324" v="1722" actId="478"/>
          <ac:picMkLst>
            <pc:docMk/>
            <pc:sldMk cId="3206016566" sldId="1136"/>
            <ac:picMk id="22" creationId="{AA2F1EF5-D740-481D-9112-74638D370E11}"/>
          </ac:picMkLst>
        </pc:picChg>
        <pc:picChg chg="del">
          <ac:chgData name="朝海敏昭" userId="69277e26-b602-475f-9519-bd92d72f0113" providerId="ADAL" clId="{8DF252EF-C4A8-45F2-B985-44319BCFA427}" dt="2022-07-05T13:22:00.324" v="1722" actId="478"/>
          <ac:picMkLst>
            <pc:docMk/>
            <pc:sldMk cId="3206016566" sldId="1136"/>
            <ac:picMk id="24" creationId="{9340AC4E-64BF-48FA-A93E-23C18B3255DD}"/>
          </ac:picMkLst>
        </pc:picChg>
        <pc:picChg chg="del">
          <ac:chgData name="朝海敏昭" userId="69277e26-b602-475f-9519-bd92d72f0113" providerId="ADAL" clId="{8DF252EF-C4A8-45F2-B985-44319BCFA427}" dt="2022-07-05T13:22:00.324" v="1722" actId="478"/>
          <ac:picMkLst>
            <pc:docMk/>
            <pc:sldMk cId="3206016566" sldId="1136"/>
            <ac:picMk id="25" creationId="{49E9AD68-65CF-416A-BFA2-EB1D04AA78ED}"/>
          </ac:picMkLst>
        </pc:picChg>
        <pc:picChg chg="del">
          <ac:chgData name="朝海敏昭" userId="69277e26-b602-475f-9519-bd92d72f0113" providerId="ADAL" clId="{8DF252EF-C4A8-45F2-B985-44319BCFA427}" dt="2022-07-05T13:22:00.324" v="1722" actId="478"/>
          <ac:picMkLst>
            <pc:docMk/>
            <pc:sldMk cId="3206016566" sldId="1136"/>
            <ac:picMk id="28" creationId="{0B436D28-780F-4232-8D28-2089282494E3}"/>
          </ac:picMkLst>
        </pc:picChg>
        <pc:picChg chg="del">
          <ac:chgData name="朝海敏昭" userId="69277e26-b602-475f-9519-bd92d72f0113" providerId="ADAL" clId="{8DF252EF-C4A8-45F2-B985-44319BCFA427}" dt="2022-07-05T13:22:00.324" v="1722" actId="478"/>
          <ac:picMkLst>
            <pc:docMk/>
            <pc:sldMk cId="3206016566" sldId="1136"/>
            <ac:picMk id="40" creationId="{4BF3E1B4-1240-46E9-94BF-2D5439D73483}"/>
          </ac:picMkLst>
        </pc:picChg>
        <pc:picChg chg="del">
          <ac:chgData name="朝海敏昭" userId="69277e26-b602-475f-9519-bd92d72f0113" providerId="ADAL" clId="{8DF252EF-C4A8-45F2-B985-44319BCFA427}" dt="2022-07-05T13:22:00.324" v="1722" actId="478"/>
          <ac:picMkLst>
            <pc:docMk/>
            <pc:sldMk cId="3206016566" sldId="1136"/>
            <ac:picMk id="41" creationId="{E97D4B1B-4B47-4EDF-9083-7E88756C70CE}"/>
          </ac:picMkLst>
        </pc:picChg>
        <pc:cxnChg chg="mod">
          <ac:chgData name="朝海敏昭" userId="69277e26-b602-475f-9519-bd92d72f0113" providerId="ADAL" clId="{8DF252EF-C4A8-45F2-B985-44319BCFA427}" dt="2022-07-05T13:22:25.333" v="1743" actId="1035"/>
          <ac:cxnSpMkLst>
            <pc:docMk/>
            <pc:sldMk cId="3206016566" sldId="1136"/>
            <ac:cxnSpMk id="16" creationId="{CE3CC889-71A0-4C3E-B0C1-E25219556510}"/>
          </ac:cxnSpMkLst>
        </pc:cxnChg>
        <pc:cxnChg chg="mod">
          <ac:chgData name="朝海敏昭" userId="69277e26-b602-475f-9519-bd92d72f0113" providerId="ADAL" clId="{8DF252EF-C4A8-45F2-B985-44319BCFA427}" dt="2022-07-05T13:22:25.333" v="1743" actId="1035"/>
          <ac:cxnSpMkLst>
            <pc:docMk/>
            <pc:sldMk cId="3206016566" sldId="1136"/>
            <ac:cxnSpMk id="17" creationId="{330E2DE4-498C-4FD5-A00B-42970C691CDC}"/>
          </ac:cxnSpMkLst>
        </pc:cxnChg>
        <pc:cxnChg chg="mod">
          <ac:chgData name="朝海敏昭" userId="69277e26-b602-475f-9519-bd92d72f0113" providerId="ADAL" clId="{8DF252EF-C4A8-45F2-B985-44319BCFA427}" dt="2022-07-05T13:22:25.333" v="1743" actId="1035"/>
          <ac:cxnSpMkLst>
            <pc:docMk/>
            <pc:sldMk cId="3206016566" sldId="1136"/>
            <ac:cxnSpMk id="20" creationId="{7F8033C7-3572-4E14-BFC5-76CC6273A44E}"/>
          </ac:cxnSpMkLst>
        </pc:cxnChg>
        <pc:cxnChg chg="mod">
          <ac:chgData name="朝海敏昭" userId="69277e26-b602-475f-9519-bd92d72f0113" providerId="ADAL" clId="{8DF252EF-C4A8-45F2-B985-44319BCFA427}" dt="2022-07-05T13:22:25.333" v="1743" actId="1035"/>
          <ac:cxnSpMkLst>
            <pc:docMk/>
            <pc:sldMk cId="3206016566" sldId="1136"/>
            <ac:cxnSpMk id="36" creationId="{C0C2EC91-C450-46E0-A1EC-2AB77675AC6A}"/>
          </ac:cxnSpMkLst>
        </pc:cxnChg>
        <pc:cxnChg chg="mod">
          <ac:chgData name="朝海敏昭" userId="69277e26-b602-475f-9519-bd92d72f0113" providerId="ADAL" clId="{8DF252EF-C4A8-45F2-B985-44319BCFA427}" dt="2022-07-05T13:22:25.333" v="1743" actId="1035"/>
          <ac:cxnSpMkLst>
            <pc:docMk/>
            <pc:sldMk cId="3206016566" sldId="1136"/>
            <ac:cxnSpMk id="37" creationId="{D2072125-0175-4FEF-99DB-4A3233E4CFD7}"/>
          </ac:cxnSpMkLst>
        </pc:cxnChg>
        <pc:cxnChg chg="mod">
          <ac:chgData name="朝海敏昭" userId="69277e26-b602-475f-9519-bd92d72f0113" providerId="ADAL" clId="{8DF252EF-C4A8-45F2-B985-44319BCFA427}" dt="2022-07-05T13:22:25.333" v="1743" actId="1035"/>
          <ac:cxnSpMkLst>
            <pc:docMk/>
            <pc:sldMk cId="3206016566" sldId="1136"/>
            <ac:cxnSpMk id="38" creationId="{3AF94AE0-4663-4F80-8972-9F3213B07AC4}"/>
          </ac:cxnSpMkLst>
        </pc:cxnChg>
      </pc:sldChg>
      <pc:sldChg chg="addSp delSp modSp add mod">
        <pc:chgData name="朝海敏昭" userId="69277e26-b602-475f-9519-bd92d72f0113" providerId="ADAL" clId="{8DF252EF-C4A8-45F2-B985-44319BCFA427}" dt="2022-07-05T13:23:21.471" v="1791" actId="1038"/>
        <pc:sldMkLst>
          <pc:docMk/>
          <pc:sldMk cId="3244867882" sldId="1137"/>
        </pc:sldMkLst>
        <pc:spChg chg="mod">
          <ac:chgData name="朝海敏昭" userId="69277e26-b602-475f-9519-bd92d72f0113" providerId="ADAL" clId="{8DF252EF-C4A8-45F2-B985-44319BCFA427}" dt="2022-07-05T13:23:00.927" v="1771"/>
          <ac:spMkLst>
            <pc:docMk/>
            <pc:sldMk cId="3244867882" sldId="1137"/>
            <ac:spMk id="2" creationId="{41FD2DFC-C6BF-4B69-B574-80BA3B6EFB5B}"/>
          </ac:spMkLst>
        </pc:spChg>
        <pc:spChg chg="add del mod">
          <ac:chgData name="朝海敏昭" userId="69277e26-b602-475f-9519-bd92d72f0113" providerId="ADAL" clId="{8DF252EF-C4A8-45F2-B985-44319BCFA427}" dt="2022-07-05T13:23:04.916" v="1773" actId="478"/>
          <ac:spMkLst>
            <pc:docMk/>
            <pc:sldMk cId="3244867882" sldId="1137"/>
            <ac:spMk id="3" creationId="{3ADD4C59-ADFD-43D5-946F-35430B21310C}"/>
          </ac:spMkLst>
        </pc:spChg>
        <pc:spChg chg="del">
          <ac:chgData name="朝海敏昭" userId="69277e26-b602-475f-9519-bd92d72f0113" providerId="ADAL" clId="{8DF252EF-C4A8-45F2-B985-44319BCFA427}" dt="2022-07-05T13:23:03.484" v="1772" actId="478"/>
          <ac:spMkLst>
            <pc:docMk/>
            <pc:sldMk cId="3244867882" sldId="1137"/>
            <ac:spMk id="13" creationId="{86AF9AFF-C8BF-4BFD-B529-54B5E1032AD4}"/>
          </ac:spMkLst>
        </pc:spChg>
        <pc:spChg chg="del">
          <ac:chgData name="朝海敏昭" userId="69277e26-b602-475f-9519-bd92d72f0113" providerId="ADAL" clId="{8DF252EF-C4A8-45F2-B985-44319BCFA427}" dt="2022-07-05T13:23:03.484" v="1772" actId="478"/>
          <ac:spMkLst>
            <pc:docMk/>
            <pc:sldMk cId="3244867882" sldId="1137"/>
            <ac:spMk id="14" creationId="{443C2E6C-9FA2-40F9-890A-B2A08BA1B685}"/>
          </ac:spMkLst>
        </pc:spChg>
        <pc:spChg chg="add mod">
          <ac:chgData name="朝海敏昭" userId="69277e26-b602-475f-9519-bd92d72f0113" providerId="ADAL" clId="{8DF252EF-C4A8-45F2-B985-44319BCFA427}" dt="2022-07-05T13:23:21.471" v="1791" actId="1038"/>
          <ac:spMkLst>
            <pc:docMk/>
            <pc:sldMk cId="3244867882" sldId="1137"/>
            <ac:spMk id="28" creationId="{66A01A33-9D9D-42E8-B36E-A0D2B19CA308}"/>
          </ac:spMkLst>
        </pc:spChg>
        <pc:spChg chg="add mod">
          <ac:chgData name="朝海敏昭" userId="69277e26-b602-475f-9519-bd92d72f0113" providerId="ADAL" clId="{8DF252EF-C4A8-45F2-B985-44319BCFA427}" dt="2022-07-05T13:23:21.471" v="1791" actId="1038"/>
          <ac:spMkLst>
            <pc:docMk/>
            <pc:sldMk cId="3244867882" sldId="1137"/>
            <ac:spMk id="40" creationId="{EEFEA228-5FE1-4CE4-AE18-E8FC5A2823C3}"/>
          </ac:spMkLst>
        </pc:spChg>
        <pc:spChg chg="add mod">
          <ac:chgData name="朝海敏昭" userId="69277e26-b602-475f-9519-bd92d72f0113" providerId="ADAL" clId="{8DF252EF-C4A8-45F2-B985-44319BCFA427}" dt="2022-07-05T13:23:21.471" v="1791" actId="1038"/>
          <ac:spMkLst>
            <pc:docMk/>
            <pc:sldMk cId="3244867882" sldId="1137"/>
            <ac:spMk id="41" creationId="{513D60F9-683C-4362-88E8-4C7FB6308C7D}"/>
          </ac:spMkLst>
        </pc:spChg>
        <pc:spChg chg="add mod">
          <ac:chgData name="朝海敏昭" userId="69277e26-b602-475f-9519-bd92d72f0113" providerId="ADAL" clId="{8DF252EF-C4A8-45F2-B985-44319BCFA427}" dt="2022-07-05T13:23:21.471" v="1791" actId="1038"/>
          <ac:spMkLst>
            <pc:docMk/>
            <pc:sldMk cId="3244867882" sldId="1137"/>
            <ac:spMk id="42" creationId="{C7F74BDC-05C6-4EBD-8BFB-C73C7ACB3658}"/>
          </ac:spMkLst>
        </pc:spChg>
        <pc:spChg chg="del">
          <ac:chgData name="朝海敏昭" userId="69277e26-b602-475f-9519-bd92d72f0113" providerId="ADAL" clId="{8DF252EF-C4A8-45F2-B985-44319BCFA427}" dt="2022-07-05T13:23:03.484" v="1772" actId="478"/>
          <ac:spMkLst>
            <pc:docMk/>
            <pc:sldMk cId="3244867882" sldId="1137"/>
            <ac:spMk id="44" creationId="{9703AC8D-9BCA-4580-8DFC-7937B3F62D3E}"/>
          </ac:spMkLst>
        </pc:spChg>
        <pc:spChg chg="add mod">
          <ac:chgData name="朝海敏昭" userId="69277e26-b602-475f-9519-bd92d72f0113" providerId="ADAL" clId="{8DF252EF-C4A8-45F2-B985-44319BCFA427}" dt="2022-07-05T13:23:21.471" v="1791" actId="1038"/>
          <ac:spMkLst>
            <pc:docMk/>
            <pc:sldMk cId="3244867882" sldId="1137"/>
            <ac:spMk id="45" creationId="{56116D3E-3348-46AD-9C20-9BF3C2043D2F}"/>
          </ac:spMkLst>
        </pc:spChg>
        <pc:spChg chg="add mod">
          <ac:chgData name="朝海敏昭" userId="69277e26-b602-475f-9519-bd92d72f0113" providerId="ADAL" clId="{8DF252EF-C4A8-45F2-B985-44319BCFA427}" dt="2022-07-05T13:23:21.471" v="1791" actId="1038"/>
          <ac:spMkLst>
            <pc:docMk/>
            <pc:sldMk cId="3244867882" sldId="1137"/>
            <ac:spMk id="46" creationId="{96445E83-63AF-48EF-BE49-96CB015839D9}"/>
          </ac:spMkLst>
        </pc:spChg>
        <pc:spChg chg="add mod">
          <ac:chgData name="朝海敏昭" userId="69277e26-b602-475f-9519-bd92d72f0113" providerId="ADAL" clId="{8DF252EF-C4A8-45F2-B985-44319BCFA427}" dt="2022-07-05T13:23:21.471" v="1791" actId="1038"/>
          <ac:spMkLst>
            <pc:docMk/>
            <pc:sldMk cId="3244867882" sldId="1137"/>
            <ac:spMk id="47" creationId="{9243CC4C-35D7-4BB5-B824-FD69FC050A37}"/>
          </ac:spMkLst>
        </pc:spChg>
        <pc:spChg chg="add mod">
          <ac:chgData name="朝海敏昭" userId="69277e26-b602-475f-9519-bd92d72f0113" providerId="ADAL" clId="{8DF252EF-C4A8-45F2-B985-44319BCFA427}" dt="2022-07-05T13:23:21.471" v="1791" actId="1038"/>
          <ac:spMkLst>
            <pc:docMk/>
            <pc:sldMk cId="3244867882" sldId="1137"/>
            <ac:spMk id="48" creationId="{FD9700E4-2B0C-4DD1-A054-F5091DDAED9D}"/>
          </ac:spMkLst>
        </pc:spChg>
        <pc:spChg chg="add mod">
          <ac:chgData name="朝海敏昭" userId="69277e26-b602-475f-9519-bd92d72f0113" providerId="ADAL" clId="{8DF252EF-C4A8-45F2-B985-44319BCFA427}" dt="2022-07-05T13:23:21.471" v="1791" actId="1038"/>
          <ac:spMkLst>
            <pc:docMk/>
            <pc:sldMk cId="3244867882" sldId="1137"/>
            <ac:spMk id="49" creationId="{17139475-A219-42D7-A7EF-27F03E90E49F}"/>
          </ac:spMkLst>
        </pc:spChg>
        <pc:spChg chg="add mod">
          <ac:chgData name="朝海敏昭" userId="69277e26-b602-475f-9519-bd92d72f0113" providerId="ADAL" clId="{8DF252EF-C4A8-45F2-B985-44319BCFA427}" dt="2022-07-05T13:23:21.471" v="1791" actId="1038"/>
          <ac:spMkLst>
            <pc:docMk/>
            <pc:sldMk cId="3244867882" sldId="1137"/>
            <ac:spMk id="50" creationId="{F9524108-00BF-428D-B2B5-E1804A105CC8}"/>
          </ac:spMkLst>
        </pc:spChg>
        <pc:spChg chg="add mod">
          <ac:chgData name="朝海敏昭" userId="69277e26-b602-475f-9519-bd92d72f0113" providerId="ADAL" clId="{8DF252EF-C4A8-45F2-B985-44319BCFA427}" dt="2022-07-05T13:23:21.471" v="1791" actId="1038"/>
          <ac:spMkLst>
            <pc:docMk/>
            <pc:sldMk cId="3244867882" sldId="1137"/>
            <ac:spMk id="59" creationId="{7ECD56C8-747A-47B0-BD4D-8E3959B0C07F}"/>
          </ac:spMkLst>
        </pc:spChg>
        <pc:spChg chg="add mod">
          <ac:chgData name="朝海敏昭" userId="69277e26-b602-475f-9519-bd92d72f0113" providerId="ADAL" clId="{8DF252EF-C4A8-45F2-B985-44319BCFA427}" dt="2022-07-05T13:23:21.471" v="1791" actId="1038"/>
          <ac:spMkLst>
            <pc:docMk/>
            <pc:sldMk cId="3244867882" sldId="1137"/>
            <ac:spMk id="62" creationId="{27047401-129B-422C-B50A-A675D25B5D12}"/>
          </ac:spMkLst>
        </pc:spChg>
        <pc:grpChg chg="del">
          <ac:chgData name="朝海敏昭" userId="69277e26-b602-475f-9519-bd92d72f0113" providerId="ADAL" clId="{8DF252EF-C4A8-45F2-B985-44319BCFA427}" dt="2022-07-05T13:23:03.484" v="1772" actId="478"/>
          <ac:grpSpMkLst>
            <pc:docMk/>
            <pc:sldMk cId="3244867882" sldId="1137"/>
            <ac:grpSpMk id="15" creationId="{D7E68989-6869-4FB1-85DB-5C0A272252C4}"/>
          </ac:grpSpMkLst>
        </pc:grpChg>
        <pc:cxnChg chg="add mod">
          <ac:chgData name="朝海敏昭" userId="69277e26-b602-475f-9519-bd92d72f0113" providerId="ADAL" clId="{8DF252EF-C4A8-45F2-B985-44319BCFA427}" dt="2022-07-05T13:23:21.471" v="1791" actId="1038"/>
          <ac:cxnSpMkLst>
            <pc:docMk/>
            <pc:sldMk cId="3244867882" sldId="1137"/>
            <ac:cxnSpMk id="51" creationId="{41CC7666-D150-4F82-8A06-544BBAFD48B7}"/>
          </ac:cxnSpMkLst>
        </pc:cxnChg>
        <pc:cxnChg chg="add mod">
          <ac:chgData name="朝海敏昭" userId="69277e26-b602-475f-9519-bd92d72f0113" providerId="ADAL" clId="{8DF252EF-C4A8-45F2-B985-44319BCFA427}" dt="2022-07-05T13:23:21.471" v="1791" actId="1038"/>
          <ac:cxnSpMkLst>
            <pc:docMk/>
            <pc:sldMk cId="3244867882" sldId="1137"/>
            <ac:cxnSpMk id="52" creationId="{FF16030F-5FF5-4615-AD71-28385085FE48}"/>
          </ac:cxnSpMkLst>
        </pc:cxnChg>
        <pc:cxnChg chg="add mod">
          <ac:chgData name="朝海敏昭" userId="69277e26-b602-475f-9519-bd92d72f0113" providerId="ADAL" clId="{8DF252EF-C4A8-45F2-B985-44319BCFA427}" dt="2022-07-05T13:23:21.471" v="1791" actId="1038"/>
          <ac:cxnSpMkLst>
            <pc:docMk/>
            <pc:sldMk cId="3244867882" sldId="1137"/>
            <ac:cxnSpMk id="53" creationId="{7F811586-DC00-4415-A10F-BF5787CA4445}"/>
          </ac:cxnSpMkLst>
        </pc:cxnChg>
        <pc:cxnChg chg="add mod">
          <ac:chgData name="朝海敏昭" userId="69277e26-b602-475f-9519-bd92d72f0113" providerId="ADAL" clId="{8DF252EF-C4A8-45F2-B985-44319BCFA427}" dt="2022-07-05T13:23:21.471" v="1791" actId="1038"/>
          <ac:cxnSpMkLst>
            <pc:docMk/>
            <pc:sldMk cId="3244867882" sldId="1137"/>
            <ac:cxnSpMk id="54" creationId="{F272F9D6-A9C1-46FB-9266-5F02C5C19298}"/>
          </ac:cxnSpMkLst>
        </pc:cxnChg>
        <pc:cxnChg chg="add mod">
          <ac:chgData name="朝海敏昭" userId="69277e26-b602-475f-9519-bd92d72f0113" providerId="ADAL" clId="{8DF252EF-C4A8-45F2-B985-44319BCFA427}" dt="2022-07-05T13:23:21.471" v="1791" actId="1038"/>
          <ac:cxnSpMkLst>
            <pc:docMk/>
            <pc:sldMk cId="3244867882" sldId="1137"/>
            <ac:cxnSpMk id="55" creationId="{3065BC37-778B-4ECA-87B1-54E670D29B42}"/>
          </ac:cxnSpMkLst>
        </pc:cxnChg>
        <pc:cxnChg chg="add mod">
          <ac:chgData name="朝海敏昭" userId="69277e26-b602-475f-9519-bd92d72f0113" providerId="ADAL" clId="{8DF252EF-C4A8-45F2-B985-44319BCFA427}" dt="2022-07-05T13:23:21.471" v="1791" actId="1038"/>
          <ac:cxnSpMkLst>
            <pc:docMk/>
            <pc:sldMk cId="3244867882" sldId="1137"/>
            <ac:cxnSpMk id="56" creationId="{890742AD-8BAB-40E3-9044-1ED457A5284A}"/>
          </ac:cxnSpMkLst>
        </pc:cxnChg>
        <pc:cxnChg chg="add mod">
          <ac:chgData name="朝海敏昭" userId="69277e26-b602-475f-9519-bd92d72f0113" providerId="ADAL" clId="{8DF252EF-C4A8-45F2-B985-44319BCFA427}" dt="2022-07-05T13:23:21.471" v="1791" actId="1038"/>
          <ac:cxnSpMkLst>
            <pc:docMk/>
            <pc:sldMk cId="3244867882" sldId="1137"/>
            <ac:cxnSpMk id="57" creationId="{A21AF77F-9E7F-46DC-8671-B01F6FC71914}"/>
          </ac:cxnSpMkLst>
        </pc:cxnChg>
        <pc:cxnChg chg="add mod">
          <ac:chgData name="朝海敏昭" userId="69277e26-b602-475f-9519-bd92d72f0113" providerId="ADAL" clId="{8DF252EF-C4A8-45F2-B985-44319BCFA427}" dt="2022-07-05T13:23:21.471" v="1791" actId="1038"/>
          <ac:cxnSpMkLst>
            <pc:docMk/>
            <pc:sldMk cId="3244867882" sldId="1137"/>
            <ac:cxnSpMk id="58" creationId="{28CF4C05-00E2-468E-9F65-2F8F1C588924}"/>
          </ac:cxnSpMkLst>
        </pc:cxnChg>
        <pc:cxnChg chg="add mod">
          <ac:chgData name="朝海敏昭" userId="69277e26-b602-475f-9519-bd92d72f0113" providerId="ADAL" clId="{8DF252EF-C4A8-45F2-B985-44319BCFA427}" dt="2022-07-05T13:23:21.471" v="1791" actId="1038"/>
          <ac:cxnSpMkLst>
            <pc:docMk/>
            <pc:sldMk cId="3244867882" sldId="1137"/>
            <ac:cxnSpMk id="60" creationId="{C953CDE1-A827-452A-AA2F-68A9FBEB002A}"/>
          </ac:cxnSpMkLst>
        </pc:cxnChg>
        <pc:cxnChg chg="add mod">
          <ac:chgData name="朝海敏昭" userId="69277e26-b602-475f-9519-bd92d72f0113" providerId="ADAL" clId="{8DF252EF-C4A8-45F2-B985-44319BCFA427}" dt="2022-07-05T13:23:21.471" v="1791" actId="1038"/>
          <ac:cxnSpMkLst>
            <pc:docMk/>
            <pc:sldMk cId="3244867882" sldId="1137"/>
            <ac:cxnSpMk id="61" creationId="{84C22211-ED81-437F-9837-D546E610F04B}"/>
          </ac:cxnSpMkLst>
        </pc:cxnChg>
      </pc:sldChg>
      <pc:sldChg chg="modSp add mod">
        <pc:chgData name="朝海敏昭" userId="69277e26-b602-475f-9519-bd92d72f0113" providerId="ADAL" clId="{8DF252EF-C4A8-45F2-B985-44319BCFA427}" dt="2022-07-05T13:26:27.201" v="1930" actId="6549"/>
        <pc:sldMkLst>
          <pc:docMk/>
          <pc:sldMk cId="2618836607" sldId="1138"/>
        </pc:sldMkLst>
        <pc:spChg chg="mod">
          <ac:chgData name="朝海敏昭" userId="69277e26-b602-475f-9519-bd92d72f0113" providerId="ADAL" clId="{8DF252EF-C4A8-45F2-B985-44319BCFA427}" dt="2022-07-05T13:26:27.201" v="1930" actId="6549"/>
          <ac:spMkLst>
            <pc:docMk/>
            <pc:sldMk cId="2618836607" sldId="1138"/>
            <ac:spMk id="9" creationId="{87E29987-BA39-4CD9-8B82-93BA42905A23}"/>
          </ac:spMkLst>
        </pc:spChg>
      </pc:sldChg>
      <pc:sldChg chg="add del">
        <pc:chgData name="朝海敏昭" userId="69277e26-b602-475f-9519-bd92d72f0113" providerId="ADAL" clId="{8DF252EF-C4A8-45F2-B985-44319BCFA427}" dt="2022-07-05T13:26:10.514" v="1924" actId="2696"/>
        <pc:sldMkLst>
          <pc:docMk/>
          <pc:sldMk cId="3544148711" sldId="1138"/>
        </pc:sldMkLst>
      </pc:sldChg>
      <pc:sldChg chg="addSp delSp modSp add del mod">
        <pc:chgData name="朝海敏昭" userId="69277e26-b602-475f-9519-bd92d72f0113" providerId="ADAL" clId="{8DF252EF-C4A8-45F2-B985-44319BCFA427}" dt="2022-07-05T13:25:54.723" v="1922" actId="2696"/>
        <pc:sldMkLst>
          <pc:docMk/>
          <pc:sldMk cId="4282971878" sldId="1138"/>
        </pc:sldMkLst>
        <pc:picChg chg="add mod">
          <ac:chgData name="朝海敏昭" userId="69277e26-b602-475f-9519-bd92d72f0113" providerId="ADAL" clId="{8DF252EF-C4A8-45F2-B985-44319BCFA427}" dt="2022-07-05T13:24:38.261" v="1829" actId="1076"/>
          <ac:picMkLst>
            <pc:docMk/>
            <pc:sldMk cId="4282971878" sldId="1138"/>
            <ac:picMk id="4" creationId="{79B4695B-13D4-467E-A554-484D928915DD}"/>
          </ac:picMkLst>
        </pc:picChg>
        <pc:picChg chg="del">
          <ac:chgData name="朝海敏昭" userId="69277e26-b602-475f-9519-bd92d72f0113" providerId="ADAL" clId="{8DF252EF-C4A8-45F2-B985-44319BCFA427}" dt="2022-07-05T13:24:29.628" v="1827" actId="478"/>
          <ac:picMkLst>
            <pc:docMk/>
            <pc:sldMk cId="4282971878" sldId="1138"/>
            <ac:picMk id="8" creationId="{F9B6AFEC-AD55-4066-B415-90342CA5304A}"/>
          </ac:picMkLst>
        </pc:picChg>
      </pc:sldChg>
      <pc:sldChg chg="addSp delSp modSp add mod">
        <pc:chgData name="朝海敏昭" userId="69277e26-b602-475f-9519-bd92d72f0113" providerId="ADAL" clId="{8DF252EF-C4A8-45F2-B985-44319BCFA427}" dt="2022-07-05T13:25:50.377" v="1921"/>
        <pc:sldMkLst>
          <pc:docMk/>
          <pc:sldMk cId="2413490110" sldId="1139"/>
        </pc:sldMkLst>
        <pc:spChg chg="mod">
          <ac:chgData name="朝海敏昭" userId="69277e26-b602-475f-9519-bd92d72f0113" providerId="ADAL" clId="{8DF252EF-C4A8-45F2-B985-44319BCFA427}" dt="2022-07-05T13:25:25.981" v="1916" actId="20577"/>
          <ac:spMkLst>
            <pc:docMk/>
            <pc:sldMk cId="2413490110" sldId="1139"/>
            <ac:spMk id="2" creationId="{41FD2DFC-C6BF-4B69-B574-80BA3B6EFB5B}"/>
          </ac:spMkLst>
        </pc:spChg>
        <pc:spChg chg="add mod">
          <ac:chgData name="朝海敏昭" userId="69277e26-b602-475f-9519-bd92d72f0113" providerId="ADAL" clId="{8DF252EF-C4A8-45F2-B985-44319BCFA427}" dt="2022-07-05T13:25:50.377" v="1921"/>
          <ac:spMkLst>
            <pc:docMk/>
            <pc:sldMk cId="2413490110" sldId="1139"/>
            <ac:spMk id="26" creationId="{1FE48ECB-B555-4941-9615-9FDF8960CC3D}"/>
          </ac:spMkLst>
        </pc:spChg>
        <pc:spChg chg="del">
          <ac:chgData name="朝海敏昭" userId="69277e26-b602-475f-9519-bd92d72f0113" providerId="ADAL" clId="{8DF252EF-C4A8-45F2-B985-44319BCFA427}" dt="2022-07-05T13:25:07.332" v="1836" actId="478"/>
          <ac:spMkLst>
            <pc:docMk/>
            <pc:sldMk cId="2413490110" sldId="1139"/>
            <ac:spMk id="28" creationId="{66A01A33-9D9D-42E8-B36E-A0D2B19CA308}"/>
          </ac:spMkLst>
        </pc:spChg>
        <pc:spChg chg="add mod">
          <ac:chgData name="朝海敏昭" userId="69277e26-b602-475f-9519-bd92d72f0113" providerId="ADAL" clId="{8DF252EF-C4A8-45F2-B985-44319BCFA427}" dt="2022-07-05T13:25:50.377" v="1921"/>
          <ac:spMkLst>
            <pc:docMk/>
            <pc:sldMk cId="2413490110" sldId="1139"/>
            <ac:spMk id="29" creationId="{F7586D81-40BB-47D4-9383-885F6B822998}"/>
          </ac:spMkLst>
        </pc:spChg>
        <pc:spChg chg="del">
          <ac:chgData name="朝海敏昭" userId="69277e26-b602-475f-9519-bd92d72f0113" providerId="ADAL" clId="{8DF252EF-C4A8-45F2-B985-44319BCFA427}" dt="2022-07-05T13:25:07.332" v="1836" actId="478"/>
          <ac:spMkLst>
            <pc:docMk/>
            <pc:sldMk cId="2413490110" sldId="1139"/>
            <ac:spMk id="40" creationId="{EEFEA228-5FE1-4CE4-AE18-E8FC5A2823C3}"/>
          </ac:spMkLst>
        </pc:spChg>
        <pc:spChg chg="del">
          <ac:chgData name="朝海敏昭" userId="69277e26-b602-475f-9519-bd92d72f0113" providerId="ADAL" clId="{8DF252EF-C4A8-45F2-B985-44319BCFA427}" dt="2022-07-05T13:25:07.332" v="1836" actId="478"/>
          <ac:spMkLst>
            <pc:docMk/>
            <pc:sldMk cId="2413490110" sldId="1139"/>
            <ac:spMk id="41" creationId="{513D60F9-683C-4362-88E8-4C7FB6308C7D}"/>
          </ac:spMkLst>
        </pc:spChg>
        <pc:spChg chg="del">
          <ac:chgData name="朝海敏昭" userId="69277e26-b602-475f-9519-bd92d72f0113" providerId="ADAL" clId="{8DF252EF-C4A8-45F2-B985-44319BCFA427}" dt="2022-07-05T13:25:07.332" v="1836" actId="478"/>
          <ac:spMkLst>
            <pc:docMk/>
            <pc:sldMk cId="2413490110" sldId="1139"/>
            <ac:spMk id="42" creationId="{C7F74BDC-05C6-4EBD-8BFB-C73C7ACB3658}"/>
          </ac:spMkLst>
        </pc:spChg>
        <pc:spChg chg="del">
          <ac:chgData name="朝海敏昭" userId="69277e26-b602-475f-9519-bd92d72f0113" providerId="ADAL" clId="{8DF252EF-C4A8-45F2-B985-44319BCFA427}" dt="2022-07-05T13:25:07.332" v="1836" actId="478"/>
          <ac:spMkLst>
            <pc:docMk/>
            <pc:sldMk cId="2413490110" sldId="1139"/>
            <ac:spMk id="45" creationId="{56116D3E-3348-46AD-9C20-9BF3C2043D2F}"/>
          </ac:spMkLst>
        </pc:spChg>
        <pc:spChg chg="del">
          <ac:chgData name="朝海敏昭" userId="69277e26-b602-475f-9519-bd92d72f0113" providerId="ADAL" clId="{8DF252EF-C4A8-45F2-B985-44319BCFA427}" dt="2022-07-05T13:25:07.332" v="1836" actId="478"/>
          <ac:spMkLst>
            <pc:docMk/>
            <pc:sldMk cId="2413490110" sldId="1139"/>
            <ac:spMk id="46" creationId="{96445E83-63AF-48EF-BE49-96CB015839D9}"/>
          </ac:spMkLst>
        </pc:spChg>
        <pc:spChg chg="del">
          <ac:chgData name="朝海敏昭" userId="69277e26-b602-475f-9519-bd92d72f0113" providerId="ADAL" clId="{8DF252EF-C4A8-45F2-B985-44319BCFA427}" dt="2022-07-05T13:25:07.332" v="1836" actId="478"/>
          <ac:spMkLst>
            <pc:docMk/>
            <pc:sldMk cId="2413490110" sldId="1139"/>
            <ac:spMk id="47" creationId="{9243CC4C-35D7-4BB5-B824-FD69FC050A37}"/>
          </ac:spMkLst>
        </pc:spChg>
        <pc:spChg chg="del">
          <ac:chgData name="朝海敏昭" userId="69277e26-b602-475f-9519-bd92d72f0113" providerId="ADAL" clId="{8DF252EF-C4A8-45F2-B985-44319BCFA427}" dt="2022-07-05T13:25:07.332" v="1836" actId="478"/>
          <ac:spMkLst>
            <pc:docMk/>
            <pc:sldMk cId="2413490110" sldId="1139"/>
            <ac:spMk id="48" creationId="{FD9700E4-2B0C-4DD1-A054-F5091DDAED9D}"/>
          </ac:spMkLst>
        </pc:spChg>
        <pc:spChg chg="del">
          <ac:chgData name="朝海敏昭" userId="69277e26-b602-475f-9519-bd92d72f0113" providerId="ADAL" clId="{8DF252EF-C4A8-45F2-B985-44319BCFA427}" dt="2022-07-05T13:25:07.332" v="1836" actId="478"/>
          <ac:spMkLst>
            <pc:docMk/>
            <pc:sldMk cId="2413490110" sldId="1139"/>
            <ac:spMk id="49" creationId="{17139475-A219-42D7-A7EF-27F03E90E49F}"/>
          </ac:spMkLst>
        </pc:spChg>
        <pc:spChg chg="del">
          <ac:chgData name="朝海敏昭" userId="69277e26-b602-475f-9519-bd92d72f0113" providerId="ADAL" clId="{8DF252EF-C4A8-45F2-B985-44319BCFA427}" dt="2022-07-05T13:25:07.332" v="1836" actId="478"/>
          <ac:spMkLst>
            <pc:docMk/>
            <pc:sldMk cId="2413490110" sldId="1139"/>
            <ac:spMk id="50" creationId="{F9524108-00BF-428D-B2B5-E1804A105CC8}"/>
          </ac:spMkLst>
        </pc:spChg>
        <pc:spChg chg="del">
          <ac:chgData name="朝海敏昭" userId="69277e26-b602-475f-9519-bd92d72f0113" providerId="ADAL" clId="{8DF252EF-C4A8-45F2-B985-44319BCFA427}" dt="2022-07-05T13:25:07.332" v="1836" actId="478"/>
          <ac:spMkLst>
            <pc:docMk/>
            <pc:sldMk cId="2413490110" sldId="1139"/>
            <ac:spMk id="59" creationId="{7ECD56C8-747A-47B0-BD4D-8E3959B0C07F}"/>
          </ac:spMkLst>
        </pc:spChg>
        <pc:spChg chg="del">
          <ac:chgData name="朝海敏昭" userId="69277e26-b602-475f-9519-bd92d72f0113" providerId="ADAL" clId="{8DF252EF-C4A8-45F2-B985-44319BCFA427}" dt="2022-07-05T13:25:07.332" v="1836" actId="478"/>
          <ac:spMkLst>
            <pc:docMk/>
            <pc:sldMk cId="2413490110" sldId="1139"/>
            <ac:spMk id="62" creationId="{27047401-129B-422C-B50A-A675D25B5D12}"/>
          </ac:spMkLst>
        </pc:spChg>
        <pc:picChg chg="add mod">
          <ac:chgData name="朝海敏昭" userId="69277e26-b602-475f-9519-bd92d72f0113" providerId="ADAL" clId="{8DF252EF-C4A8-45F2-B985-44319BCFA427}" dt="2022-07-05T13:25:50.377" v="1921"/>
          <ac:picMkLst>
            <pc:docMk/>
            <pc:sldMk cId="2413490110" sldId="1139"/>
            <ac:picMk id="25" creationId="{C572A5DC-0E5B-4489-846E-7519A268B405}"/>
          </ac:picMkLst>
        </pc:picChg>
        <pc:picChg chg="add mod">
          <ac:chgData name="朝海敏昭" userId="69277e26-b602-475f-9519-bd92d72f0113" providerId="ADAL" clId="{8DF252EF-C4A8-45F2-B985-44319BCFA427}" dt="2022-07-05T13:25:50.377" v="1921"/>
          <ac:picMkLst>
            <pc:docMk/>
            <pc:sldMk cId="2413490110" sldId="1139"/>
            <ac:picMk id="27" creationId="{D1E991D1-EACD-44F1-9310-22A8EE842FBA}"/>
          </ac:picMkLst>
        </pc:picChg>
        <pc:cxnChg chg="del mod">
          <ac:chgData name="朝海敏昭" userId="69277e26-b602-475f-9519-bd92d72f0113" providerId="ADAL" clId="{8DF252EF-C4A8-45F2-B985-44319BCFA427}" dt="2022-07-05T13:25:07.332" v="1836" actId="478"/>
          <ac:cxnSpMkLst>
            <pc:docMk/>
            <pc:sldMk cId="2413490110" sldId="1139"/>
            <ac:cxnSpMk id="51" creationId="{41CC7666-D150-4F82-8A06-544BBAFD48B7}"/>
          </ac:cxnSpMkLst>
        </pc:cxnChg>
        <pc:cxnChg chg="del mod">
          <ac:chgData name="朝海敏昭" userId="69277e26-b602-475f-9519-bd92d72f0113" providerId="ADAL" clId="{8DF252EF-C4A8-45F2-B985-44319BCFA427}" dt="2022-07-05T13:25:07.332" v="1836" actId="478"/>
          <ac:cxnSpMkLst>
            <pc:docMk/>
            <pc:sldMk cId="2413490110" sldId="1139"/>
            <ac:cxnSpMk id="52" creationId="{FF16030F-5FF5-4615-AD71-28385085FE48}"/>
          </ac:cxnSpMkLst>
        </pc:cxnChg>
        <pc:cxnChg chg="del mod">
          <ac:chgData name="朝海敏昭" userId="69277e26-b602-475f-9519-bd92d72f0113" providerId="ADAL" clId="{8DF252EF-C4A8-45F2-B985-44319BCFA427}" dt="2022-07-05T13:25:07.332" v="1836" actId="478"/>
          <ac:cxnSpMkLst>
            <pc:docMk/>
            <pc:sldMk cId="2413490110" sldId="1139"/>
            <ac:cxnSpMk id="53" creationId="{7F811586-DC00-4415-A10F-BF5787CA4445}"/>
          </ac:cxnSpMkLst>
        </pc:cxnChg>
        <pc:cxnChg chg="del mod">
          <ac:chgData name="朝海敏昭" userId="69277e26-b602-475f-9519-bd92d72f0113" providerId="ADAL" clId="{8DF252EF-C4A8-45F2-B985-44319BCFA427}" dt="2022-07-05T13:25:07.332" v="1836" actId="478"/>
          <ac:cxnSpMkLst>
            <pc:docMk/>
            <pc:sldMk cId="2413490110" sldId="1139"/>
            <ac:cxnSpMk id="54" creationId="{F272F9D6-A9C1-46FB-9266-5F02C5C19298}"/>
          </ac:cxnSpMkLst>
        </pc:cxnChg>
        <pc:cxnChg chg="del mod">
          <ac:chgData name="朝海敏昭" userId="69277e26-b602-475f-9519-bd92d72f0113" providerId="ADAL" clId="{8DF252EF-C4A8-45F2-B985-44319BCFA427}" dt="2022-07-05T13:25:07.332" v="1836" actId="478"/>
          <ac:cxnSpMkLst>
            <pc:docMk/>
            <pc:sldMk cId="2413490110" sldId="1139"/>
            <ac:cxnSpMk id="55" creationId="{3065BC37-778B-4ECA-87B1-54E670D29B42}"/>
          </ac:cxnSpMkLst>
        </pc:cxnChg>
        <pc:cxnChg chg="del mod">
          <ac:chgData name="朝海敏昭" userId="69277e26-b602-475f-9519-bd92d72f0113" providerId="ADAL" clId="{8DF252EF-C4A8-45F2-B985-44319BCFA427}" dt="2022-07-05T13:25:07.332" v="1836" actId="478"/>
          <ac:cxnSpMkLst>
            <pc:docMk/>
            <pc:sldMk cId="2413490110" sldId="1139"/>
            <ac:cxnSpMk id="56" creationId="{890742AD-8BAB-40E3-9044-1ED457A5284A}"/>
          </ac:cxnSpMkLst>
        </pc:cxnChg>
        <pc:cxnChg chg="del mod">
          <ac:chgData name="朝海敏昭" userId="69277e26-b602-475f-9519-bd92d72f0113" providerId="ADAL" clId="{8DF252EF-C4A8-45F2-B985-44319BCFA427}" dt="2022-07-05T13:25:07.332" v="1836" actId="478"/>
          <ac:cxnSpMkLst>
            <pc:docMk/>
            <pc:sldMk cId="2413490110" sldId="1139"/>
            <ac:cxnSpMk id="57" creationId="{A21AF77F-9E7F-46DC-8671-B01F6FC71914}"/>
          </ac:cxnSpMkLst>
        </pc:cxnChg>
        <pc:cxnChg chg="del mod">
          <ac:chgData name="朝海敏昭" userId="69277e26-b602-475f-9519-bd92d72f0113" providerId="ADAL" clId="{8DF252EF-C4A8-45F2-B985-44319BCFA427}" dt="2022-07-05T13:25:07.332" v="1836" actId="478"/>
          <ac:cxnSpMkLst>
            <pc:docMk/>
            <pc:sldMk cId="2413490110" sldId="1139"/>
            <ac:cxnSpMk id="58" creationId="{28CF4C05-00E2-468E-9F65-2F8F1C588924}"/>
          </ac:cxnSpMkLst>
        </pc:cxnChg>
        <pc:cxnChg chg="del mod">
          <ac:chgData name="朝海敏昭" userId="69277e26-b602-475f-9519-bd92d72f0113" providerId="ADAL" clId="{8DF252EF-C4A8-45F2-B985-44319BCFA427}" dt="2022-07-05T13:25:07.332" v="1836" actId="478"/>
          <ac:cxnSpMkLst>
            <pc:docMk/>
            <pc:sldMk cId="2413490110" sldId="1139"/>
            <ac:cxnSpMk id="60" creationId="{C953CDE1-A827-452A-AA2F-68A9FBEB002A}"/>
          </ac:cxnSpMkLst>
        </pc:cxnChg>
        <pc:cxnChg chg="del mod">
          <ac:chgData name="朝海敏昭" userId="69277e26-b602-475f-9519-bd92d72f0113" providerId="ADAL" clId="{8DF252EF-C4A8-45F2-B985-44319BCFA427}" dt="2022-07-05T13:25:07.332" v="1836" actId="478"/>
          <ac:cxnSpMkLst>
            <pc:docMk/>
            <pc:sldMk cId="2413490110" sldId="1139"/>
            <ac:cxnSpMk id="61" creationId="{84C22211-ED81-437F-9837-D546E610F04B}"/>
          </ac:cxnSpMkLst>
        </pc:cxnChg>
      </pc:sldChg>
      <pc:sldChg chg="addSp delSp modSp add mod">
        <pc:chgData name="朝海敏昭" userId="69277e26-b602-475f-9519-bd92d72f0113" providerId="ADAL" clId="{8DF252EF-C4A8-45F2-B985-44319BCFA427}" dt="2022-07-05T13:27:19.638" v="1981" actId="1035"/>
        <pc:sldMkLst>
          <pc:docMk/>
          <pc:sldMk cId="2498680708" sldId="1140"/>
        </pc:sldMkLst>
        <pc:spChg chg="add mod">
          <ac:chgData name="朝海敏昭" userId="69277e26-b602-475f-9519-bd92d72f0113" providerId="ADAL" clId="{8DF252EF-C4A8-45F2-B985-44319BCFA427}" dt="2022-07-05T13:27:19.638" v="1981" actId="1035"/>
          <ac:spMkLst>
            <pc:docMk/>
            <pc:sldMk cId="2498680708" sldId="1140"/>
            <ac:spMk id="6" creationId="{DFEEAAF5-84AF-4914-8342-DB468767CEBF}"/>
          </ac:spMkLst>
        </pc:spChg>
        <pc:spChg chg="mod">
          <ac:chgData name="朝海敏昭" userId="69277e26-b602-475f-9519-bd92d72f0113" providerId="ADAL" clId="{8DF252EF-C4A8-45F2-B985-44319BCFA427}" dt="2022-07-05T13:27:01.756" v="1955" actId="6549"/>
          <ac:spMkLst>
            <pc:docMk/>
            <pc:sldMk cId="2498680708" sldId="1140"/>
            <ac:spMk id="9" creationId="{87E29987-BA39-4CD9-8B82-93BA42905A23}"/>
          </ac:spMkLst>
        </pc:spChg>
        <pc:graphicFrameChg chg="add mod">
          <ac:chgData name="朝海敏昭" userId="69277e26-b602-475f-9519-bd92d72f0113" providerId="ADAL" clId="{8DF252EF-C4A8-45F2-B985-44319BCFA427}" dt="2022-07-05T13:27:19.638" v="1981" actId="1035"/>
          <ac:graphicFrameMkLst>
            <pc:docMk/>
            <pc:sldMk cId="2498680708" sldId="1140"/>
            <ac:graphicFrameMk id="7" creationId="{3AE8A971-5B42-4A77-9D21-4B0F0C5DFA97}"/>
          </ac:graphicFrameMkLst>
        </pc:graphicFrameChg>
        <pc:picChg chg="del">
          <ac:chgData name="朝海敏昭" userId="69277e26-b602-475f-9519-bd92d72f0113" providerId="ADAL" clId="{8DF252EF-C4A8-45F2-B985-44319BCFA427}" dt="2022-07-05T13:27:03.653" v="1956" actId="478"/>
          <ac:picMkLst>
            <pc:docMk/>
            <pc:sldMk cId="2498680708" sldId="1140"/>
            <ac:picMk id="4" creationId="{79B4695B-13D4-467E-A554-484D928915DD}"/>
          </ac:picMkLst>
        </pc:picChg>
        <pc:picChg chg="add mod">
          <ac:chgData name="朝海敏昭" userId="69277e26-b602-475f-9519-bd92d72f0113" providerId="ADAL" clId="{8DF252EF-C4A8-45F2-B985-44319BCFA427}" dt="2022-07-05T13:27:19.638" v="1981" actId="1035"/>
          <ac:picMkLst>
            <pc:docMk/>
            <pc:sldMk cId="2498680708" sldId="1140"/>
            <ac:picMk id="5" creationId="{387033D5-142C-4FF6-8E2A-362BFFA9201D}"/>
          </ac:picMkLst>
        </pc:picChg>
      </pc:sldChg>
      <pc:sldChg chg="addSp delSp modSp add mod">
        <pc:chgData name="朝海敏昭" userId="69277e26-b602-475f-9519-bd92d72f0113" providerId="ADAL" clId="{8DF252EF-C4A8-45F2-B985-44319BCFA427}" dt="2022-07-05T13:28:36.956" v="2031" actId="1037"/>
        <pc:sldMkLst>
          <pc:docMk/>
          <pc:sldMk cId="115034427" sldId="1141"/>
        </pc:sldMkLst>
        <pc:spChg chg="del">
          <ac:chgData name="朝海敏昭" userId="69277e26-b602-475f-9519-bd92d72f0113" providerId="ADAL" clId="{8DF252EF-C4A8-45F2-B985-44319BCFA427}" dt="2022-07-05T13:27:40.909" v="1986" actId="478"/>
          <ac:spMkLst>
            <pc:docMk/>
            <pc:sldMk cId="115034427" sldId="1141"/>
            <ac:spMk id="6" creationId="{DFEEAAF5-84AF-4914-8342-DB468767CEBF}"/>
          </ac:spMkLst>
        </pc:spChg>
        <pc:spChg chg="add mod">
          <ac:chgData name="朝海敏昭" userId="69277e26-b602-475f-9519-bd92d72f0113" providerId="ADAL" clId="{8DF252EF-C4A8-45F2-B985-44319BCFA427}" dt="2022-07-05T13:27:51.677" v="2011" actId="1035"/>
          <ac:spMkLst>
            <pc:docMk/>
            <pc:sldMk cId="115034427" sldId="1141"/>
            <ac:spMk id="8" creationId="{77BDB289-3015-4BEB-9A64-F6525E748B8B}"/>
          </ac:spMkLst>
        </pc:spChg>
        <pc:spChg chg="add mod">
          <ac:chgData name="朝海敏昭" userId="69277e26-b602-475f-9519-bd92d72f0113" providerId="ADAL" clId="{8DF252EF-C4A8-45F2-B985-44319BCFA427}" dt="2022-07-05T13:28:36.956" v="2031" actId="1037"/>
          <ac:spMkLst>
            <pc:docMk/>
            <pc:sldMk cId="115034427" sldId="1141"/>
            <ac:spMk id="11" creationId="{CA00D731-6249-45E1-BB25-47689E1B7EF7}"/>
          </ac:spMkLst>
        </pc:spChg>
        <pc:spChg chg="add mod">
          <ac:chgData name="朝海敏昭" userId="69277e26-b602-475f-9519-bd92d72f0113" providerId="ADAL" clId="{8DF252EF-C4A8-45F2-B985-44319BCFA427}" dt="2022-07-05T13:28:36.956" v="2031" actId="1037"/>
          <ac:spMkLst>
            <pc:docMk/>
            <pc:sldMk cId="115034427" sldId="1141"/>
            <ac:spMk id="12" creationId="{25C5B027-7785-4465-9055-DB0F923011E5}"/>
          </ac:spMkLst>
        </pc:spChg>
        <pc:graphicFrameChg chg="del">
          <ac:chgData name="朝海敏昭" userId="69277e26-b602-475f-9519-bd92d72f0113" providerId="ADAL" clId="{8DF252EF-C4A8-45F2-B985-44319BCFA427}" dt="2022-07-05T13:27:40.909" v="1986" actId="478"/>
          <ac:graphicFrameMkLst>
            <pc:docMk/>
            <pc:sldMk cId="115034427" sldId="1141"/>
            <ac:graphicFrameMk id="7" creationId="{3AE8A971-5B42-4A77-9D21-4B0F0C5DFA97}"/>
          </ac:graphicFrameMkLst>
        </pc:graphicFrameChg>
        <pc:graphicFrameChg chg="add mod">
          <ac:chgData name="朝海敏昭" userId="69277e26-b602-475f-9519-bd92d72f0113" providerId="ADAL" clId="{8DF252EF-C4A8-45F2-B985-44319BCFA427}" dt="2022-07-05T13:27:51.677" v="2011" actId="1035"/>
          <ac:graphicFrameMkLst>
            <pc:docMk/>
            <pc:sldMk cId="115034427" sldId="1141"/>
            <ac:graphicFrameMk id="10" creationId="{4EE16740-5CFF-423F-A017-B32B9D3118CB}"/>
          </ac:graphicFrameMkLst>
        </pc:graphicFrameChg>
        <pc:picChg chg="del">
          <ac:chgData name="朝海敏昭" userId="69277e26-b602-475f-9519-bd92d72f0113" providerId="ADAL" clId="{8DF252EF-C4A8-45F2-B985-44319BCFA427}" dt="2022-07-05T13:27:40.909" v="1986" actId="478"/>
          <ac:picMkLst>
            <pc:docMk/>
            <pc:sldMk cId="115034427" sldId="1141"/>
            <ac:picMk id="5" creationId="{387033D5-142C-4FF6-8E2A-362BFFA9201D}"/>
          </ac:picMkLst>
        </pc:picChg>
        <pc:picChg chg="add mod">
          <ac:chgData name="朝海敏昭" userId="69277e26-b602-475f-9519-bd92d72f0113" providerId="ADAL" clId="{8DF252EF-C4A8-45F2-B985-44319BCFA427}" dt="2022-07-05T13:27:51.677" v="2011" actId="1035"/>
          <ac:picMkLst>
            <pc:docMk/>
            <pc:sldMk cId="115034427" sldId="1141"/>
            <ac:picMk id="13" creationId="{69D1D06B-53BF-453C-85FF-55D90BEE72C6}"/>
          </ac:picMkLst>
        </pc:picChg>
      </pc:sldChg>
      <pc:sldMasterChg chg="modSp mod">
        <pc:chgData name="朝海敏昭" userId="69277e26-b602-475f-9519-bd92d72f0113" providerId="ADAL" clId="{8DF252EF-C4A8-45F2-B985-44319BCFA427}" dt="2022-07-05T13:28:21.796" v="2022" actId="6549"/>
        <pc:sldMasterMkLst>
          <pc:docMk/>
          <pc:sldMasterMk cId="2064506918" sldId="2147483684"/>
        </pc:sldMasterMkLst>
        <pc:spChg chg="mod">
          <ac:chgData name="朝海敏昭" userId="69277e26-b602-475f-9519-bd92d72f0113" providerId="ADAL" clId="{8DF252EF-C4A8-45F2-B985-44319BCFA427}" dt="2022-07-05T13:28:21.796" v="2022" actId="6549"/>
          <ac:spMkLst>
            <pc:docMk/>
            <pc:sldMasterMk cId="2064506918" sldId="2147483684"/>
            <ac:spMk id="15" creationId="{005C4D11-7DAB-4BF2-992B-B827163F7C6D}"/>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ADFD0-0AB6-4378-9061-BAE999E81037}" type="datetimeFigureOut">
              <a:rPr kumimoji="1" lang="ja-JP" altLang="en-US" smtClean="0"/>
              <a:t>2022/10/5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BC4FDB-EF0E-41C3-B8E6-95F9DEC4DDEF}" type="slidenum">
              <a:rPr kumimoji="1" lang="ja-JP" altLang="en-US" smtClean="0"/>
              <a:t>‹#›</a:t>
            </a:fld>
            <a:endParaRPr kumimoji="1" lang="ja-JP" altLang="en-US"/>
          </a:p>
        </p:txBody>
      </p:sp>
    </p:spTree>
    <p:extLst>
      <p:ext uri="{BB962C8B-B14F-4D97-AF65-F5344CB8AC3E}">
        <p14:creationId xmlns:p14="http://schemas.microsoft.com/office/powerpoint/2010/main" val="24126894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1</a:t>
            </a:fld>
            <a:endParaRPr kumimoji="1" lang="ja-JP" altLang="en-US"/>
          </a:p>
        </p:txBody>
      </p:sp>
    </p:spTree>
    <p:extLst>
      <p:ext uri="{BB962C8B-B14F-4D97-AF65-F5344CB8AC3E}">
        <p14:creationId xmlns:p14="http://schemas.microsoft.com/office/powerpoint/2010/main" val="1685417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10</a:t>
            </a:fld>
            <a:endParaRPr kumimoji="1" lang="ja-JP" altLang="en-US"/>
          </a:p>
        </p:txBody>
      </p:sp>
    </p:spTree>
    <p:extLst>
      <p:ext uri="{BB962C8B-B14F-4D97-AF65-F5344CB8AC3E}">
        <p14:creationId xmlns:p14="http://schemas.microsoft.com/office/powerpoint/2010/main" val="3392806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11</a:t>
            </a:fld>
            <a:endParaRPr kumimoji="1" lang="ja-JP" altLang="en-US"/>
          </a:p>
        </p:txBody>
      </p:sp>
    </p:spTree>
    <p:extLst>
      <p:ext uri="{BB962C8B-B14F-4D97-AF65-F5344CB8AC3E}">
        <p14:creationId xmlns:p14="http://schemas.microsoft.com/office/powerpoint/2010/main" val="1500661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12</a:t>
            </a:fld>
            <a:endParaRPr kumimoji="1" lang="ja-JP" altLang="en-US"/>
          </a:p>
        </p:txBody>
      </p:sp>
    </p:spTree>
    <p:extLst>
      <p:ext uri="{BB962C8B-B14F-4D97-AF65-F5344CB8AC3E}">
        <p14:creationId xmlns:p14="http://schemas.microsoft.com/office/powerpoint/2010/main" val="2720927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13</a:t>
            </a:fld>
            <a:endParaRPr kumimoji="1" lang="ja-JP" altLang="en-US"/>
          </a:p>
        </p:txBody>
      </p:sp>
    </p:spTree>
    <p:extLst>
      <p:ext uri="{BB962C8B-B14F-4D97-AF65-F5344CB8AC3E}">
        <p14:creationId xmlns:p14="http://schemas.microsoft.com/office/powerpoint/2010/main" val="360923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2</a:t>
            </a:fld>
            <a:endParaRPr kumimoji="1" lang="ja-JP" altLang="en-US"/>
          </a:p>
        </p:txBody>
      </p:sp>
    </p:spTree>
    <p:extLst>
      <p:ext uri="{BB962C8B-B14F-4D97-AF65-F5344CB8AC3E}">
        <p14:creationId xmlns:p14="http://schemas.microsoft.com/office/powerpoint/2010/main" val="1968949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3</a:t>
            </a:fld>
            <a:endParaRPr kumimoji="1" lang="ja-JP" altLang="en-US"/>
          </a:p>
        </p:txBody>
      </p:sp>
    </p:spTree>
    <p:extLst>
      <p:ext uri="{BB962C8B-B14F-4D97-AF65-F5344CB8AC3E}">
        <p14:creationId xmlns:p14="http://schemas.microsoft.com/office/powerpoint/2010/main" val="2732107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4</a:t>
            </a:fld>
            <a:endParaRPr kumimoji="1" lang="ja-JP" altLang="en-US"/>
          </a:p>
        </p:txBody>
      </p:sp>
    </p:spTree>
    <p:extLst>
      <p:ext uri="{BB962C8B-B14F-4D97-AF65-F5344CB8AC3E}">
        <p14:creationId xmlns:p14="http://schemas.microsoft.com/office/powerpoint/2010/main" val="4150935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5</a:t>
            </a:fld>
            <a:endParaRPr kumimoji="1" lang="ja-JP" altLang="en-US"/>
          </a:p>
        </p:txBody>
      </p:sp>
    </p:spTree>
    <p:extLst>
      <p:ext uri="{BB962C8B-B14F-4D97-AF65-F5344CB8AC3E}">
        <p14:creationId xmlns:p14="http://schemas.microsoft.com/office/powerpoint/2010/main" val="2420768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6</a:t>
            </a:fld>
            <a:endParaRPr kumimoji="1" lang="ja-JP" altLang="en-US"/>
          </a:p>
        </p:txBody>
      </p:sp>
    </p:spTree>
    <p:extLst>
      <p:ext uri="{BB962C8B-B14F-4D97-AF65-F5344CB8AC3E}">
        <p14:creationId xmlns:p14="http://schemas.microsoft.com/office/powerpoint/2010/main" val="309196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7</a:t>
            </a:fld>
            <a:endParaRPr kumimoji="1" lang="ja-JP" altLang="en-US"/>
          </a:p>
        </p:txBody>
      </p:sp>
    </p:spTree>
    <p:extLst>
      <p:ext uri="{BB962C8B-B14F-4D97-AF65-F5344CB8AC3E}">
        <p14:creationId xmlns:p14="http://schemas.microsoft.com/office/powerpoint/2010/main" val="447561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8</a:t>
            </a:fld>
            <a:endParaRPr kumimoji="1" lang="ja-JP" altLang="en-US"/>
          </a:p>
        </p:txBody>
      </p:sp>
    </p:spTree>
    <p:extLst>
      <p:ext uri="{BB962C8B-B14F-4D97-AF65-F5344CB8AC3E}">
        <p14:creationId xmlns:p14="http://schemas.microsoft.com/office/powerpoint/2010/main" val="1956989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FBC4FDB-EF0E-41C3-B8E6-95F9DEC4DDEF}" type="slidenum">
              <a:rPr kumimoji="1" lang="ja-JP" altLang="en-US" smtClean="0"/>
              <a:t>9</a:t>
            </a:fld>
            <a:endParaRPr kumimoji="1" lang="ja-JP" altLang="en-US"/>
          </a:p>
        </p:txBody>
      </p:sp>
    </p:spTree>
    <p:extLst>
      <p:ext uri="{BB962C8B-B14F-4D97-AF65-F5344CB8AC3E}">
        <p14:creationId xmlns:p14="http://schemas.microsoft.com/office/powerpoint/2010/main" val="1502148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8209F8-4564-4A1D-BC96-39532DDDD907}"/>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6FB1C23-7558-9EFE-3906-BEF430EBB81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39CE2DF-894D-6618-F13E-5F8B56CBD59A}"/>
              </a:ext>
            </a:extLst>
          </p:cNvPr>
          <p:cNvSpPr>
            <a:spLocks noGrp="1"/>
          </p:cNvSpPr>
          <p:nvPr>
            <p:ph type="dt" sz="half" idx="10"/>
          </p:nvPr>
        </p:nvSpPr>
        <p:spPr>
          <a:xfrm>
            <a:off x="220323" y="6521355"/>
            <a:ext cx="2057400" cy="365125"/>
          </a:xfrm>
          <a:prstGeom prst="rect">
            <a:avLst/>
          </a:prstGeom>
        </p:spPr>
        <p:txBody>
          <a:bodyPr/>
          <a:lstStyle>
            <a:lvl1pPr>
              <a:defRPr sz="1000"/>
            </a:lvl1pPr>
          </a:lstStyle>
          <a:p>
            <a:fld id="{4AE59B67-FAD1-4B7F-9E9E-9EA7438EDBFB}" type="datetime1">
              <a:rPr kumimoji="1" lang="ja-JP" altLang="en-US" smtClean="0"/>
              <a:t>2022/10/5</a:t>
            </a:fld>
            <a:endParaRPr kumimoji="1" lang="ja-JP" altLang="en-US" dirty="0"/>
          </a:p>
        </p:txBody>
      </p:sp>
      <p:sp>
        <p:nvSpPr>
          <p:cNvPr id="6" name="スライド番号プレースホルダー 5">
            <a:extLst>
              <a:ext uri="{FF2B5EF4-FFF2-40B4-BE49-F238E27FC236}">
                <a16:creationId xmlns:a16="http://schemas.microsoft.com/office/drawing/2014/main" id="{9EC25B5D-8ED4-3A43-1442-370AEF0094DB}"/>
              </a:ext>
            </a:extLst>
          </p:cNvPr>
          <p:cNvSpPr>
            <a:spLocks noGrp="1"/>
          </p:cNvSpPr>
          <p:nvPr>
            <p:ph type="sldNum" sz="quarter" idx="12"/>
          </p:nvPr>
        </p:nvSpPr>
        <p:spPr/>
        <p:txBody>
          <a:bodyPr/>
          <a:lstStyle>
            <a:lvl1pPr>
              <a:defRPr sz="1050"/>
            </a:lvl1pPr>
          </a:lstStyle>
          <a:p>
            <a:fld id="{FCAA081B-C72F-46EC-AB54-D6F55AADE4D1}" type="slidenum">
              <a:rPr kumimoji="1" lang="ja-JP" altLang="en-US" smtClean="0"/>
              <a:pPr/>
              <a:t>‹#›</a:t>
            </a:fld>
            <a:endParaRPr kumimoji="1" lang="ja-JP" altLang="en-US" dirty="0"/>
          </a:p>
        </p:txBody>
      </p:sp>
    </p:spTree>
    <p:extLst>
      <p:ext uri="{BB962C8B-B14F-4D97-AF65-F5344CB8AC3E}">
        <p14:creationId xmlns:p14="http://schemas.microsoft.com/office/powerpoint/2010/main" val="3211352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57785-D92E-661D-5902-2BEA1D52BB9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74022DC-5492-F55A-B662-293EC158E6F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2D9834-4E3F-B223-D093-39123BBABBC7}"/>
              </a:ext>
            </a:extLst>
          </p:cNvPr>
          <p:cNvSpPr>
            <a:spLocks noGrp="1"/>
          </p:cNvSpPr>
          <p:nvPr>
            <p:ph type="dt" sz="half" idx="10"/>
          </p:nvPr>
        </p:nvSpPr>
        <p:spPr>
          <a:xfrm>
            <a:off x="9277199" y="6517827"/>
            <a:ext cx="2057400" cy="365125"/>
          </a:xfrm>
          <a:prstGeom prst="rect">
            <a:avLst/>
          </a:prstGeom>
        </p:spPr>
        <p:txBody>
          <a:bodyPr/>
          <a:lstStyle/>
          <a:p>
            <a:fld id="{D543B9BE-285F-44D7-A52D-B570692DBBD3}" type="datetime1">
              <a:rPr kumimoji="1" lang="ja-JP" altLang="en-US" smtClean="0"/>
              <a:t>2022/10/5</a:t>
            </a:fld>
            <a:endParaRPr kumimoji="1" lang="ja-JP" altLang="en-US"/>
          </a:p>
        </p:txBody>
      </p:sp>
      <p:sp>
        <p:nvSpPr>
          <p:cNvPr id="5" name="フッター プレースホルダー 4">
            <a:extLst>
              <a:ext uri="{FF2B5EF4-FFF2-40B4-BE49-F238E27FC236}">
                <a16:creationId xmlns:a16="http://schemas.microsoft.com/office/drawing/2014/main" id="{DDE16CAB-5D8A-33C3-A46E-A50454669671}"/>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C15591-6CBE-F5B6-A1CF-C2A777A028F8}"/>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263232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57134F0-7A27-A93A-87CF-1154DF5CA7D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A8D2FCA-D435-0924-0DCD-F93764B02414}"/>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B8349F-1440-B05C-C244-B2CA41639EFE}"/>
              </a:ext>
            </a:extLst>
          </p:cNvPr>
          <p:cNvSpPr>
            <a:spLocks noGrp="1"/>
          </p:cNvSpPr>
          <p:nvPr>
            <p:ph type="dt" sz="half" idx="10"/>
          </p:nvPr>
        </p:nvSpPr>
        <p:spPr>
          <a:xfrm>
            <a:off x="9277199" y="6517827"/>
            <a:ext cx="2057400" cy="365125"/>
          </a:xfrm>
          <a:prstGeom prst="rect">
            <a:avLst/>
          </a:prstGeom>
        </p:spPr>
        <p:txBody>
          <a:bodyPr/>
          <a:lstStyle/>
          <a:p>
            <a:fld id="{9410E28A-7AA5-4E8E-A821-3C627C60650E}" type="datetime1">
              <a:rPr kumimoji="1" lang="ja-JP" altLang="en-US" smtClean="0"/>
              <a:t>2022/10/5</a:t>
            </a:fld>
            <a:endParaRPr kumimoji="1" lang="ja-JP" altLang="en-US"/>
          </a:p>
        </p:txBody>
      </p:sp>
      <p:sp>
        <p:nvSpPr>
          <p:cNvPr id="5" name="フッター プレースホルダー 4">
            <a:extLst>
              <a:ext uri="{FF2B5EF4-FFF2-40B4-BE49-F238E27FC236}">
                <a16:creationId xmlns:a16="http://schemas.microsoft.com/office/drawing/2014/main" id="{BD78F728-371C-3A37-1F05-4913122F6B95}"/>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691404-0ABF-C346-1DF9-2524842E16FA}"/>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9532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91601B-D534-3F12-5B38-D49CAEE723B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236358A-BF0C-34E1-FAA6-E64B37E8B21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B653F78-92F0-2C9A-1F16-4B9B6B071790}"/>
              </a:ext>
            </a:extLst>
          </p:cNvPr>
          <p:cNvSpPr>
            <a:spLocks noGrp="1"/>
          </p:cNvSpPr>
          <p:nvPr>
            <p:ph type="dt" sz="half" idx="10"/>
          </p:nvPr>
        </p:nvSpPr>
        <p:spPr>
          <a:xfrm>
            <a:off x="9277199" y="6517827"/>
            <a:ext cx="2057400" cy="365125"/>
          </a:xfrm>
          <a:prstGeom prst="rect">
            <a:avLst/>
          </a:prstGeom>
        </p:spPr>
        <p:txBody>
          <a:bodyPr/>
          <a:lstStyle/>
          <a:p>
            <a:fld id="{CC212BB2-65EF-4509-A881-1992E959714E}" type="datetime1">
              <a:rPr kumimoji="1" lang="ja-JP" altLang="en-US" smtClean="0"/>
              <a:t>2022/10/5</a:t>
            </a:fld>
            <a:endParaRPr kumimoji="1" lang="ja-JP" altLang="en-US"/>
          </a:p>
        </p:txBody>
      </p:sp>
      <p:sp>
        <p:nvSpPr>
          <p:cNvPr id="5" name="フッター プレースホルダー 4">
            <a:extLst>
              <a:ext uri="{FF2B5EF4-FFF2-40B4-BE49-F238E27FC236}">
                <a16:creationId xmlns:a16="http://schemas.microsoft.com/office/drawing/2014/main" id="{52C78934-2548-7C58-1592-366D4FE05D00}"/>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A7B236-2D38-502D-AD3D-1E38EA3A5FB2}"/>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700698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E86840-5BBE-2079-9C7C-492C9072355B}"/>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CCE96A1-FB70-9B84-2488-A61507C691C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0325F69-7262-A12B-562B-47A28992F8F8}"/>
              </a:ext>
            </a:extLst>
          </p:cNvPr>
          <p:cNvSpPr>
            <a:spLocks noGrp="1"/>
          </p:cNvSpPr>
          <p:nvPr>
            <p:ph type="dt" sz="half" idx="10"/>
          </p:nvPr>
        </p:nvSpPr>
        <p:spPr>
          <a:xfrm>
            <a:off x="9277199" y="6517827"/>
            <a:ext cx="2057400" cy="365125"/>
          </a:xfrm>
          <a:prstGeom prst="rect">
            <a:avLst/>
          </a:prstGeom>
        </p:spPr>
        <p:txBody>
          <a:bodyPr/>
          <a:lstStyle/>
          <a:p>
            <a:fld id="{76BDD5AB-6DCF-43B5-85B6-A27BD5983D43}" type="datetime1">
              <a:rPr kumimoji="1" lang="ja-JP" altLang="en-US" smtClean="0"/>
              <a:t>2022/10/5</a:t>
            </a:fld>
            <a:endParaRPr kumimoji="1" lang="ja-JP" altLang="en-US"/>
          </a:p>
        </p:txBody>
      </p:sp>
      <p:sp>
        <p:nvSpPr>
          <p:cNvPr id="5" name="フッター プレースホルダー 4">
            <a:extLst>
              <a:ext uri="{FF2B5EF4-FFF2-40B4-BE49-F238E27FC236}">
                <a16:creationId xmlns:a16="http://schemas.microsoft.com/office/drawing/2014/main" id="{99E47D5D-8553-08C0-3307-3740D97E9B31}"/>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8A168F8-1A66-E6B1-A7AB-8AEB67873D49}"/>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3851559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C8247A-13F4-AEA2-E1FC-D2441E84D8D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798ECD-3BBB-AC3E-546A-11B767F8E4B9}"/>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B391E13-194F-386F-F716-54B83327F3A6}"/>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90111C8-7F86-F869-68CB-9B0699F910D2}"/>
              </a:ext>
            </a:extLst>
          </p:cNvPr>
          <p:cNvSpPr>
            <a:spLocks noGrp="1"/>
          </p:cNvSpPr>
          <p:nvPr>
            <p:ph type="dt" sz="half" idx="10"/>
          </p:nvPr>
        </p:nvSpPr>
        <p:spPr>
          <a:xfrm>
            <a:off x="9277199" y="6517827"/>
            <a:ext cx="2057400" cy="365125"/>
          </a:xfrm>
          <a:prstGeom prst="rect">
            <a:avLst/>
          </a:prstGeom>
        </p:spPr>
        <p:txBody>
          <a:bodyPr/>
          <a:lstStyle/>
          <a:p>
            <a:fld id="{97D7EF76-CCEA-4227-A34A-214A91D61375}" type="datetime1">
              <a:rPr kumimoji="1" lang="ja-JP" altLang="en-US" smtClean="0"/>
              <a:t>2022/10/5</a:t>
            </a:fld>
            <a:endParaRPr kumimoji="1" lang="ja-JP" altLang="en-US"/>
          </a:p>
        </p:txBody>
      </p:sp>
      <p:sp>
        <p:nvSpPr>
          <p:cNvPr id="6" name="フッター プレースホルダー 5">
            <a:extLst>
              <a:ext uri="{FF2B5EF4-FFF2-40B4-BE49-F238E27FC236}">
                <a16:creationId xmlns:a16="http://schemas.microsoft.com/office/drawing/2014/main" id="{25999A87-C0FF-8638-AB9F-7E0A0FA11DE9}"/>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DEA5546-2E4A-03EA-82F1-FC2DB0B98199}"/>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1731650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19EF38-3281-97CE-83E9-942F75CB0B24}"/>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0319AE-100C-6B0F-D1F9-B4EF5ECD584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D741D60-CF58-0BB7-D7A7-9EE2D3D07686}"/>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8766269-525A-900F-0F95-EA778B50F3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D48BBEB-25C9-291C-9B44-32C6607412FC}"/>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9AA7604-BEA4-7DBB-D0FD-A4F50D35A2BF}"/>
              </a:ext>
            </a:extLst>
          </p:cNvPr>
          <p:cNvSpPr>
            <a:spLocks noGrp="1"/>
          </p:cNvSpPr>
          <p:nvPr>
            <p:ph type="dt" sz="half" idx="10"/>
          </p:nvPr>
        </p:nvSpPr>
        <p:spPr>
          <a:xfrm>
            <a:off x="9277199" y="6517827"/>
            <a:ext cx="2057400" cy="365125"/>
          </a:xfrm>
          <a:prstGeom prst="rect">
            <a:avLst/>
          </a:prstGeom>
        </p:spPr>
        <p:txBody>
          <a:bodyPr/>
          <a:lstStyle/>
          <a:p>
            <a:fld id="{49B9DA8D-C1C5-4220-AB2B-D31D8FF0631A}" type="datetime1">
              <a:rPr kumimoji="1" lang="ja-JP" altLang="en-US" smtClean="0"/>
              <a:t>2022/10/5</a:t>
            </a:fld>
            <a:endParaRPr kumimoji="1" lang="ja-JP" altLang="en-US"/>
          </a:p>
        </p:txBody>
      </p:sp>
      <p:sp>
        <p:nvSpPr>
          <p:cNvPr id="8" name="フッター プレースホルダー 7">
            <a:extLst>
              <a:ext uri="{FF2B5EF4-FFF2-40B4-BE49-F238E27FC236}">
                <a16:creationId xmlns:a16="http://schemas.microsoft.com/office/drawing/2014/main" id="{72C8447E-A114-6972-1586-DDEFDB4D1C5C}"/>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A64D198-7302-C4AA-D2CF-50A4A487644D}"/>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722192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0B204D-C496-6352-90E6-BF61B8C35FB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0AD17C1-75DD-4075-1AFB-330D3957D0F2}"/>
              </a:ext>
            </a:extLst>
          </p:cNvPr>
          <p:cNvSpPr>
            <a:spLocks noGrp="1"/>
          </p:cNvSpPr>
          <p:nvPr>
            <p:ph type="dt" sz="half" idx="10"/>
          </p:nvPr>
        </p:nvSpPr>
        <p:spPr>
          <a:xfrm>
            <a:off x="9277199" y="6517827"/>
            <a:ext cx="2057400" cy="365125"/>
          </a:xfrm>
          <a:prstGeom prst="rect">
            <a:avLst/>
          </a:prstGeom>
        </p:spPr>
        <p:txBody>
          <a:bodyPr/>
          <a:lstStyle/>
          <a:p>
            <a:fld id="{98351F95-18B4-407F-AD7C-8F25625A3AA6}" type="datetime1">
              <a:rPr kumimoji="1" lang="ja-JP" altLang="en-US" smtClean="0"/>
              <a:t>2022/10/5</a:t>
            </a:fld>
            <a:endParaRPr kumimoji="1" lang="ja-JP" altLang="en-US"/>
          </a:p>
        </p:txBody>
      </p:sp>
      <p:sp>
        <p:nvSpPr>
          <p:cNvPr id="4" name="フッター プレースホルダー 3">
            <a:extLst>
              <a:ext uri="{FF2B5EF4-FFF2-40B4-BE49-F238E27FC236}">
                <a16:creationId xmlns:a16="http://schemas.microsoft.com/office/drawing/2014/main" id="{D89B0663-DBAB-79D9-1E95-FD49419FAA1C}"/>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ADC54D7-665D-805D-079B-52886A7B3A32}"/>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3457034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999A61A-9A1B-E64F-8EA4-E189C37EF994}"/>
              </a:ext>
            </a:extLst>
          </p:cNvPr>
          <p:cNvSpPr>
            <a:spLocks noGrp="1"/>
          </p:cNvSpPr>
          <p:nvPr>
            <p:ph type="dt" sz="half" idx="10"/>
          </p:nvPr>
        </p:nvSpPr>
        <p:spPr>
          <a:xfrm>
            <a:off x="9277199" y="6517827"/>
            <a:ext cx="2057400" cy="365125"/>
          </a:xfrm>
          <a:prstGeom prst="rect">
            <a:avLst/>
          </a:prstGeom>
        </p:spPr>
        <p:txBody>
          <a:bodyPr/>
          <a:lstStyle/>
          <a:p>
            <a:fld id="{78B94FA9-F113-4370-9D37-9A08A4B3FA73}" type="datetime1">
              <a:rPr kumimoji="1" lang="ja-JP" altLang="en-US" smtClean="0"/>
              <a:t>2022/10/5</a:t>
            </a:fld>
            <a:endParaRPr kumimoji="1" lang="ja-JP" altLang="en-US"/>
          </a:p>
        </p:txBody>
      </p:sp>
      <p:sp>
        <p:nvSpPr>
          <p:cNvPr id="3" name="フッター プレースホルダー 2">
            <a:extLst>
              <a:ext uri="{FF2B5EF4-FFF2-40B4-BE49-F238E27FC236}">
                <a16:creationId xmlns:a16="http://schemas.microsoft.com/office/drawing/2014/main" id="{397D6E8C-D17E-79C8-DE4C-11C9EA4F2CF7}"/>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769CD6A-0122-39E8-5D7E-94873AFD05C6}"/>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3807735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F3B993-E09D-3D17-A0A7-CCC266AC9A6B}"/>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31097E6-F903-223B-7243-AE89D5C916B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8A3E53A-95AA-8945-608D-4FFF71ECFDE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17FE8DE-AD8D-2A0C-BD91-6C5762EEE15F}"/>
              </a:ext>
            </a:extLst>
          </p:cNvPr>
          <p:cNvSpPr>
            <a:spLocks noGrp="1"/>
          </p:cNvSpPr>
          <p:nvPr>
            <p:ph type="dt" sz="half" idx="10"/>
          </p:nvPr>
        </p:nvSpPr>
        <p:spPr>
          <a:xfrm>
            <a:off x="9277199" y="6517827"/>
            <a:ext cx="2057400" cy="365125"/>
          </a:xfrm>
          <a:prstGeom prst="rect">
            <a:avLst/>
          </a:prstGeom>
        </p:spPr>
        <p:txBody>
          <a:bodyPr/>
          <a:lstStyle/>
          <a:p>
            <a:fld id="{1B26C0EB-29FB-4C0F-8C19-E796EB30832B}" type="datetime1">
              <a:rPr kumimoji="1" lang="ja-JP" altLang="en-US" smtClean="0"/>
              <a:t>2022/10/5</a:t>
            </a:fld>
            <a:endParaRPr kumimoji="1" lang="ja-JP" altLang="en-US"/>
          </a:p>
        </p:txBody>
      </p:sp>
      <p:sp>
        <p:nvSpPr>
          <p:cNvPr id="6" name="フッター プレースホルダー 5">
            <a:extLst>
              <a:ext uri="{FF2B5EF4-FFF2-40B4-BE49-F238E27FC236}">
                <a16:creationId xmlns:a16="http://schemas.microsoft.com/office/drawing/2014/main" id="{89579018-0120-7482-5586-31DB15927841}"/>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D1498F3-8978-F459-E365-939CA31442A9}"/>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3489792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8EAD3A-73AC-BD57-41AD-379478451AA2}"/>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E8E4B57-9A22-4F26-F0D6-6CD068D4C14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A7FF4D1F-5B75-5A30-9201-3174DACD877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DD3A6CC-33EA-D9F2-0555-8B72E4B17801}"/>
              </a:ext>
            </a:extLst>
          </p:cNvPr>
          <p:cNvSpPr>
            <a:spLocks noGrp="1"/>
          </p:cNvSpPr>
          <p:nvPr>
            <p:ph type="dt" sz="half" idx="10"/>
          </p:nvPr>
        </p:nvSpPr>
        <p:spPr>
          <a:xfrm>
            <a:off x="9277199" y="6517827"/>
            <a:ext cx="2057400" cy="365125"/>
          </a:xfrm>
          <a:prstGeom prst="rect">
            <a:avLst/>
          </a:prstGeom>
        </p:spPr>
        <p:txBody>
          <a:bodyPr/>
          <a:lstStyle/>
          <a:p>
            <a:fld id="{A821EBD6-CE77-4DE0-94D6-DB720567C70B}" type="datetime1">
              <a:rPr kumimoji="1" lang="ja-JP" altLang="en-US" smtClean="0"/>
              <a:t>2022/10/5</a:t>
            </a:fld>
            <a:endParaRPr kumimoji="1" lang="ja-JP" altLang="en-US"/>
          </a:p>
        </p:txBody>
      </p:sp>
      <p:sp>
        <p:nvSpPr>
          <p:cNvPr id="6" name="フッター プレースホルダー 5">
            <a:extLst>
              <a:ext uri="{FF2B5EF4-FFF2-40B4-BE49-F238E27FC236}">
                <a16:creationId xmlns:a16="http://schemas.microsoft.com/office/drawing/2014/main" id="{27D5D7A7-8946-45B2-52CE-80D81D8FE95E}"/>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6D1EE9-70F8-AE2E-9783-B6A44EA20935}"/>
              </a:ext>
            </a:extLst>
          </p:cNvPr>
          <p:cNvSpPr>
            <a:spLocks noGrp="1"/>
          </p:cNvSpPr>
          <p:nvPr>
            <p:ph type="sldNum" sz="quarter" idx="12"/>
          </p:nvPr>
        </p:nvSpPr>
        <p:spPr/>
        <p:txBody>
          <a:bodyPr/>
          <a:lstStyle/>
          <a:p>
            <a:fld id="{FCAA081B-C72F-46EC-AB54-D6F55AADE4D1}" type="slidenum">
              <a:rPr kumimoji="1" lang="ja-JP" altLang="en-US" smtClean="0"/>
              <a:t>‹#›</a:t>
            </a:fld>
            <a:endParaRPr kumimoji="1" lang="ja-JP" altLang="en-US"/>
          </a:p>
        </p:txBody>
      </p:sp>
    </p:spTree>
    <p:extLst>
      <p:ext uri="{BB962C8B-B14F-4D97-AF65-F5344CB8AC3E}">
        <p14:creationId xmlns:p14="http://schemas.microsoft.com/office/powerpoint/2010/main" val="1930049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80FE8A57-9756-2C80-1226-D30CCDE9E7DE}"/>
              </a:ext>
            </a:extLst>
          </p:cNvPr>
          <p:cNvSpPr/>
          <p:nvPr userDrawn="1"/>
        </p:nvSpPr>
        <p:spPr>
          <a:xfrm>
            <a:off x="0" y="6507963"/>
            <a:ext cx="9144000" cy="350037"/>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FFFF00"/>
              </a:highlight>
            </a:endParaRPr>
          </a:p>
        </p:txBody>
      </p:sp>
      <p:pic>
        <p:nvPicPr>
          <p:cNvPr id="10" name="図 9">
            <a:extLst>
              <a:ext uri="{FF2B5EF4-FFF2-40B4-BE49-F238E27FC236}">
                <a16:creationId xmlns:a16="http://schemas.microsoft.com/office/drawing/2014/main" id="{9295FAE7-EA4B-CAE1-D404-B32772060BBA}"/>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3199" y="6638022"/>
            <a:ext cx="3870900" cy="105005"/>
          </a:xfrm>
          <a:prstGeom prst="rect">
            <a:avLst/>
          </a:prstGeom>
        </p:spPr>
      </p:pic>
      <p:sp>
        <p:nvSpPr>
          <p:cNvPr id="2" name="タイトル プレースホルダー 1">
            <a:extLst>
              <a:ext uri="{FF2B5EF4-FFF2-40B4-BE49-F238E27FC236}">
                <a16:creationId xmlns:a16="http://schemas.microsoft.com/office/drawing/2014/main" id="{2D05ADE6-C858-141B-F11A-BF0AA758802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6198E6-B2B0-DA3F-A5DD-475127D06FB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7" name="図 6" descr="ロゴ&#10;&#10;自動的に生成された説明">
            <a:extLst>
              <a:ext uri="{FF2B5EF4-FFF2-40B4-BE49-F238E27FC236}">
                <a16:creationId xmlns:a16="http://schemas.microsoft.com/office/drawing/2014/main" id="{0E86EFC5-E80D-9047-CE44-DA87145FDAD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004250" y="245553"/>
            <a:ext cx="919427" cy="277360"/>
          </a:xfrm>
          <a:prstGeom prst="rect">
            <a:avLst/>
          </a:prstGeom>
        </p:spPr>
      </p:pic>
      <p:sp>
        <p:nvSpPr>
          <p:cNvPr id="9" name="正方形/長方形 8">
            <a:extLst>
              <a:ext uri="{FF2B5EF4-FFF2-40B4-BE49-F238E27FC236}">
                <a16:creationId xmlns:a16="http://schemas.microsoft.com/office/drawing/2014/main" id="{299ACE28-39A9-E32C-DB96-53DB849F88EB}"/>
              </a:ext>
            </a:extLst>
          </p:cNvPr>
          <p:cNvSpPr/>
          <p:nvPr userDrawn="1"/>
        </p:nvSpPr>
        <p:spPr>
          <a:xfrm>
            <a:off x="0" y="0"/>
            <a:ext cx="9144000" cy="64800"/>
          </a:xfrm>
          <a:prstGeom prst="rect">
            <a:avLst/>
          </a:prstGeom>
          <a:solidFill>
            <a:srgbClr val="BE1A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3D86B646-4526-2DFD-64C1-BC33971CF94A}"/>
              </a:ext>
            </a:extLst>
          </p:cNvPr>
          <p:cNvSpPr>
            <a:spLocks noGrp="1"/>
          </p:cNvSpPr>
          <p:nvPr>
            <p:ph type="sldNum" sz="quarter" idx="4"/>
          </p:nvPr>
        </p:nvSpPr>
        <p:spPr>
          <a:xfrm>
            <a:off x="3543300" y="6509967"/>
            <a:ext cx="2057400" cy="365125"/>
          </a:xfrm>
          <a:prstGeom prst="rect">
            <a:avLst/>
          </a:prstGeom>
        </p:spPr>
        <p:txBody>
          <a:bodyPr vert="horz" lIns="91440" tIns="45720" rIns="91440" bIns="45720" rtlCol="0" anchor="ctr"/>
          <a:lstStyle>
            <a:lvl1pPr algn="ctr">
              <a:defRPr sz="1000">
                <a:solidFill>
                  <a:srgbClr val="666666"/>
                </a:solidFill>
                <a:latin typeface="Arial" panose="020B0604020202020204" pitchFamily="34" charset="0"/>
                <a:cs typeface="Arial" panose="020B0604020202020204" pitchFamily="34" charset="0"/>
              </a:defRPr>
            </a:lvl1pPr>
          </a:lstStyle>
          <a:p>
            <a:fld id="{FCAA081B-C72F-46EC-AB54-D6F55AADE4D1}" type="slidenum">
              <a:rPr kumimoji="1" lang="ja-JP" altLang="en-US" smtClean="0"/>
              <a:pPr/>
              <a:t>‹#›</a:t>
            </a:fld>
            <a:endParaRPr kumimoji="1" lang="ja-JP" altLang="en-US" dirty="0"/>
          </a:p>
        </p:txBody>
      </p:sp>
      <p:pic>
        <p:nvPicPr>
          <p:cNvPr id="13" name="図 12">
            <a:extLst>
              <a:ext uri="{FF2B5EF4-FFF2-40B4-BE49-F238E27FC236}">
                <a16:creationId xmlns:a16="http://schemas.microsoft.com/office/drawing/2014/main" id="{072C2BF0-C4F1-4D49-9E06-EF8ACED4922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950157" y="6651789"/>
            <a:ext cx="2060644" cy="97200"/>
          </a:xfrm>
          <a:prstGeom prst="rect">
            <a:avLst/>
          </a:prstGeom>
        </p:spPr>
      </p:pic>
      <p:pic>
        <p:nvPicPr>
          <p:cNvPr id="12" name="図 11" descr="ロゴ&#10;&#10;自動的に生成された説明">
            <a:extLst>
              <a:ext uri="{FF2B5EF4-FFF2-40B4-BE49-F238E27FC236}">
                <a16:creationId xmlns:a16="http://schemas.microsoft.com/office/drawing/2014/main" id="{A2803FDE-3A91-44C8-9CDD-97EFA3E9CE4C}"/>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6023450" y="6379328"/>
            <a:ext cx="808417" cy="517387"/>
          </a:xfrm>
          <a:prstGeom prst="rect">
            <a:avLst/>
          </a:prstGeom>
        </p:spPr>
      </p:pic>
      <p:sp>
        <p:nvSpPr>
          <p:cNvPr id="14" name="Rectangle 17">
            <a:extLst>
              <a:ext uri="{FF2B5EF4-FFF2-40B4-BE49-F238E27FC236}">
                <a16:creationId xmlns:a16="http://schemas.microsoft.com/office/drawing/2014/main" id="{E8FD20EE-3346-4C24-B37A-B0E9157D1122}"/>
              </a:ext>
            </a:extLst>
          </p:cNvPr>
          <p:cNvSpPr>
            <a:spLocks noChangeArrowheads="1"/>
          </p:cNvSpPr>
          <p:nvPr userDrawn="1"/>
        </p:nvSpPr>
        <p:spPr bwMode="auto">
          <a:xfrm>
            <a:off x="7806723" y="6014399"/>
            <a:ext cx="919428" cy="731837"/>
          </a:xfrm>
          <a:prstGeom prst="rect">
            <a:avLst/>
          </a:prstGeom>
          <a:noFill/>
          <a:ln>
            <a:noFill/>
          </a:ln>
          <a:effectLst/>
        </p:spPr>
        <p:txBody>
          <a:bodyPr anchor="b"/>
          <a:lstStyle/>
          <a:p>
            <a:pPr algn="r" eaLnBrk="1" hangingPunct="1"/>
            <a:fld id="{9D15E8BC-D691-4D0D-B6F0-3AFD24202B2F}" type="slidenum">
              <a:rPr lang="ja-JP" altLang="en-US" sz="4000" i="1" smtClean="0">
                <a:latin typeface="Calibri" panose="020F0502020204030204" pitchFamily="34" charset="0"/>
              </a:rPr>
              <a:pPr algn="r" eaLnBrk="1" hangingPunct="1"/>
              <a:t>‹#›</a:t>
            </a:fld>
            <a:endParaRPr lang="en-US" altLang="ja-JP" sz="2800" i="1" dirty="0">
              <a:latin typeface="Calibri" panose="020F0502020204030204" pitchFamily="34" charset="0"/>
            </a:endParaRPr>
          </a:p>
        </p:txBody>
      </p:sp>
      <p:sp>
        <p:nvSpPr>
          <p:cNvPr id="15" name="テキスト ボックス 14">
            <a:extLst>
              <a:ext uri="{FF2B5EF4-FFF2-40B4-BE49-F238E27FC236}">
                <a16:creationId xmlns:a16="http://schemas.microsoft.com/office/drawing/2014/main" id="{005C4D11-7DAB-4BF2-992B-B827163F7C6D}"/>
              </a:ext>
            </a:extLst>
          </p:cNvPr>
          <p:cNvSpPr txBox="1"/>
          <p:nvPr userDrawn="1"/>
        </p:nvSpPr>
        <p:spPr>
          <a:xfrm>
            <a:off x="8582135" y="6314188"/>
            <a:ext cx="561865" cy="369332"/>
          </a:xfrm>
          <a:prstGeom prst="rect">
            <a:avLst/>
          </a:prstGeom>
          <a:noFill/>
        </p:spPr>
        <p:txBody>
          <a:bodyPr wrap="square" rtlCol="0">
            <a:spAutoFit/>
          </a:bodyPr>
          <a:lstStyle/>
          <a:p>
            <a:r>
              <a:rPr kumimoji="1" lang="en-US" altLang="ja-JP" sz="1800" i="1" dirty="0">
                <a:latin typeface="Calibri" panose="020F0502020204030204" pitchFamily="34" charset="0"/>
              </a:rPr>
              <a:t>/ 13</a:t>
            </a:r>
            <a:endParaRPr kumimoji="1" lang="ja-JP" altLang="en-US" sz="1800" i="1" dirty="0">
              <a:latin typeface="Calibri" panose="020F0502020204030204" pitchFamily="34" charset="0"/>
            </a:endParaRPr>
          </a:p>
        </p:txBody>
      </p:sp>
    </p:spTree>
    <p:extLst>
      <p:ext uri="{BB962C8B-B14F-4D97-AF65-F5344CB8AC3E}">
        <p14:creationId xmlns:p14="http://schemas.microsoft.com/office/powerpoint/2010/main" val="20645069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18C416E9-B247-44CA-8BAC-AD5CEA599797}"/>
              </a:ext>
            </a:extLst>
          </p:cNvPr>
          <p:cNvSpPr txBox="1">
            <a:spLocks noChangeArrowheads="1"/>
          </p:cNvSpPr>
          <p:nvPr/>
        </p:nvSpPr>
        <p:spPr bwMode="auto">
          <a:xfrm>
            <a:off x="431800" y="1133375"/>
            <a:ext cx="8712200" cy="1779157"/>
          </a:xfrm>
          <a:prstGeom prst="rect">
            <a:avLst/>
          </a:prstGeom>
          <a:noFill/>
          <a:ln>
            <a:noFill/>
          </a:ln>
          <a:effectLst>
            <a:outerShdw blurRad="50800" dist="38100" dir="2700000" algn="tl" rotWithShape="0">
              <a:schemeClr val="bg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3600" b="1" i="1" kern="0" dirty="0">
                <a:solidFill>
                  <a:schemeClr val="tx1"/>
                </a:solidFill>
                <a:latin typeface="Calibri" panose="020F0502020204030204" pitchFamily="34" charset="0"/>
                <a:ea typeface="メイリオ" pitchFamily="50" charset="-128"/>
                <a:cs typeface="メイリオ" pitchFamily="50" charset="-128"/>
              </a:rPr>
              <a:t>Update on CCQM-K19.2018.1 </a:t>
            </a:r>
          </a:p>
          <a:p>
            <a:pPr algn="l"/>
            <a:r>
              <a:rPr lang="en-US" altLang="ja-JP" b="1" kern="0" dirty="0">
                <a:solidFill>
                  <a:schemeClr val="tx1"/>
                </a:solidFill>
                <a:latin typeface="Calibri" panose="020F0502020204030204" pitchFamily="34" charset="0"/>
                <a:ea typeface="メイリオ" pitchFamily="50" charset="-128"/>
                <a:cs typeface="メイリオ" pitchFamily="50" charset="-128"/>
              </a:rPr>
              <a:t>  pH measurement of Borate buffer</a:t>
            </a:r>
          </a:p>
        </p:txBody>
      </p:sp>
      <p:sp>
        <p:nvSpPr>
          <p:cNvPr id="9" name="Text Box 5">
            <a:extLst>
              <a:ext uri="{FF2B5EF4-FFF2-40B4-BE49-F238E27FC236}">
                <a16:creationId xmlns:a16="http://schemas.microsoft.com/office/drawing/2014/main" id="{758F1959-C640-43C6-A52E-97F46BC5862C}"/>
              </a:ext>
            </a:extLst>
          </p:cNvPr>
          <p:cNvSpPr txBox="1">
            <a:spLocks noChangeArrowheads="1"/>
          </p:cNvSpPr>
          <p:nvPr/>
        </p:nvSpPr>
        <p:spPr bwMode="auto">
          <a:xfrm>
            <a:off x="971600" y="3555191"/>
            <a:ext cx="8064896" cy="273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600" b="1" dirty="0" err="1">
                <a:latin typeface="Calibri" panose="020F0502020204030204" pitchFamily="34" charset="0"/>
              </a:rPr>
              <a:t>Narine</a:t>
            </a:r>
            <a:r>
              <a:rPr lang="en-US" altLang="ja-JP" sz="2600" b="1" dirty="0">
                <a:latin typeface="Calibri" panose="020F0502020204030204" pitchFamily="34" charset="0"/>
              </a:rPr>
              <a:t> </a:t>
            </a:r>
            <a:r>
              <a:rPr lang="en-US" altLang="ja-JP" sz="2600" b="1" dirty="0" err="1">
                <a:latin typeface="Calibri" panose="020F0502020204030204" pitchFamily="34" charset="0"/>
              </a:rPr>
              <a:t>Oganyan</a:t>
            </a:r>
            <a:r>
              <a:rPr lang="en-US" altLang="ja-JP" sz="2600" b="1" dirty="0">
                <a:latin typeface="Calibri" panose="020F0502020204030204" pitchFamily="34" charset="0"/>
              </a:rPr>
              <a:t> and Sergey </a:t>
            </a:r>
            <a:r>
              <a:rPr lang="en-US" altLang="ja-JP" sz="2600" b="1" dirty="0" err="1">
                <a:latin typeface="Calibri" panose="020F0502020204030204" pitchFamily="34" charset="0"/>
              </a:rPr>
              <a:t>Prokunin</a:t>
            </a:r>
            <a:endParaRPr lang="en-US" altLang="ja-JP" sz="2600" b="1" dirty="0">
              <a:latin typeface="Calibri" panose="020F0502020204030204" pitchFamily="34" charset="0"/>
            </a:endParaRPr>
          </a:p>
          <a:p>
            <a:pPr eaLnBrk="1" hangingPunct="1"/>
            <a:r>
              <a:rPr lang="en-US" altLang="ja-JP" sz="2200" b="1" dirty="0">
                <a:latin typeface="Calibri" panose="020F0502020204030204" pitchFamily="34" charset="0"/>
              </a:rPr>
              <a:t>     Russian Metrological Institute of Technical Physics</a:t>
            </a:r>
          </a:p>
          <a:p>
            <a:pPr eaLnBrk="1" hangingPunct="1"/>
            <a:r>
              <a:rPr lang="en-US" altLang="ja-JP" sz="2200" b="1" dirty="0">
                <a:latin typeface="Calibri" panose="020F0502020204030204" pitchFamily="34" charset="0"/>
              </a:rPr>
              <a:t>     and Radio Engineering (VNIIFTRI)</a:t>
            </a:r>
          </a:p>
          <a:p>
            <a:pPr eaLnBrk="1" hangingPunct="1">
              <a:lnSpc>
                <a:spcPts val="1400"/>
              </a:lnSpc>
            </a:pPr>
            <a:endParaRPr lang="en-US" altLang="ja-JP" sz="2400" b="1" dirty="0">
              <a:latin typeface="Calibri" panose="020F0502020204030204" pitchFamily="34" charset="0"/>
            </a:endParaRPr>
          </a:p>
          <a:p>
            <a:pPr eaLnBrk="1" hangingPunct="1"/>
            <a:r>
              <a:rPr lang="en-US" altLang="ja-JP" sz="2600" b="1" u="sng" dirty="0">
                <a:latin typeface="Calibri" panose="020F0502020204030204" pitchFamily="34" charset="0"/>
              </a:rPr>
              <a:t>Toshiaki </a:t>
            </a:r>
            <a:r>
              <a:rPr lang="en-US" altLang="ja-JP" sz="2600" b="1" u="sng" dirty="0" err="1">
                <a:latin typeface="Calibri" panose="020F0502020204030204" pitchFamily="34" charset="0"/>
              </a:rPr>
              <a:t>Asakai</a:t>
            </a:r>
            <a:r>
              <a:rPr lang="en-US" altLang="ja-JP" sz="2600" b="1" dirty="0">
                <a:latin typeface="Calibri" panose="020F0502020204030204" pitchFamily="34" charset="0"/>
              </a:rPr>
              <a:t> and Igor </a:t>
            </a:r>
            <a:r>
              <a:rPr lang="en-US" altLang="ja-JP" sz="2600" b="1" dirty="0" err="1">
                <a:latin typeface="Calibri" panose="020F0502020204030204" pitchFamily="34" charset="0"/>
              </a:rPr>
              <a:t>Maksimov</a:t>
            </a:r>
            <a:endParaRPr lang="en-US" altLang="ja-JP" sz="2600" b="1" dirty="0">
              <a:latin typeface="Calibri" panose="020F0502020204030204" pitchFamily="34" charset="0"/>
            </a:endParaRPr>
          </a:p>
          <a:p>
            <a:pPr eaLnBrk="1" hangingPunct="1"/>
            <a:r>
              <a:rPr lang="en-US" altLang="ja-JP" sz="2200" b="1" dirty="0">
                <a:latin typeface="Calibri" panose="020F0502020204030204" pitchFamily="34" charset="0"/>
              </a:rPr>
              <a:t>     National Metrology Institute of Japan (NMIJ) / AIST</a:t>
            </a:r>
            <a:endParaRPr lang="en-US" altLang="ja-JP" sz="2400" b="1" dirty="0">
              <a:latin typeface="Calibri" panose="020F0502020204030204" pitchFamily="34" charset="0"/>
            </a:endParaRPr>
          </a:p>
          <a:p>
            <a:pPr algn="ctr" eaLnBrk="1" hangingPunct="1">
              <a:spcBef>
                <a:spcPts val="2400"/>
              </a:spcBef>
            </a:pPr>
            <a:r>
              <a:rPr lang="en-US" altLang="ja-JP" sz="2200" b="1" i="1" dirty="0">
                <a:latin typeface="Calibri" panose="020F0502020204030204" pitchFamily="34" charset="0"/>
              </a:rPr>
              <a:t>                    11 October 2022, CCQM-EAWG virtual meeting</a:t>
            </a:r>
          </a:p>
        </p:txBody>
      </p:sp>
    </p:spTree>
    <p:extLst>
      <p:ext uri="{BB962C8B-B14F-4D97-AF65-F5344CB8AC3E}">
        <p14:creationId xmlns:p14="http://schemas.microsoft.com/office/powerpoint/2010/main" val="263268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Solution stability - II</a:t>
            </a:r>
            <a:endParaRPr kumimoji="1" lang="ja-JP" altLang="en-US" b="1" dirty="0">
              <a:latin typeface="Calibri" panose="020F0502020204030204" pitchFamily="34" charset="0"/>
            </a:endParaRPr>
          </a:p>
        </p:txBody>
      </p:sp>
      <p:graphicFrame>
        <p:nvGraphicFramePr>
          <p:cNvPr id="5" name="表 2">
            <a:extLst>
              <a:ext uri="{FF2B5EF4-FFF2-40B4-BE49-F238E27FC236}">
                <a16:creationId xmlns:a16="http://schemas.microsoft.com/office/drawing/2014/main" id="{005F7DEC-8D99-4FC1-A7B3-A0CF15F8AACD}"/>
              </a:ext>
            </a:extLst>
          </p:cNvPr>
          <p:cNvGraphicFramePr>
            <a:graphicFrameLocks noGrp="1"/>
          </p:cNvGraphicFramePr>
          <p:nvPr>
            <p:extLst>
              <p:ext uri="{D42A27DB-BD31-4B8C-83A1-F6EECF244321}">
                <p14:modId xmlns:p14="http://schemas.microsoft.com/office/powerpoint/2010/main" val="823804323"/>
              </p:ext>
            </p:extLst>
          </p:nvPr>
        </p:nvGraphicFramePr>
        <p:xfrm>
          <a:off x="640080" y="1397000"/>
          <a:ext cx="7901940" cy="2267890"/>
        </p:xfrm>
        <a:graphic>
          <a:graphicData uri="http://schemas.openxmlformats.org/drawingml/2006/table">
            <a:tbl>
              <a:tblPr firstRow="1" bandRow="1">
                <a:tableStyleId>{2D5ABB26-0587-4C30-8999-92F81FD0307C}</a:tableStyleId>
              </a:tblPr>
              <a:tblGrid>
                <a:gridCol w="1975485">
                  <a:extLst>
                    <a:ext uri="{9D8B030D-6E8A-4147-A177-3AD203B41FA5}">
                      <a16:colId xmlns:a16="http://schemas.microsoft.com/office/drawing/2014/main" val="1841679715"/>
                    </a:ext>
                  </a:extLst>
                </a:gridCol>
                <a:gridCol w="1975485">
                  <a:extLst>
                    <a:ext uri="{9D8B030D-6E8A-4147-A177-3AD203B41FA5}">
                      <a16:colId xmlns:a16="http://schemas.microsoft.com/office/drawing/2014/main" val="2251646294"/>
                    </a:ext>
                  </a:extLst>
                </a:gridCol>
                <a:gridCol w="1975485">
                  <a:extLst>
                    <a:ext uri="{9D8B030D-6E8A-4147-A177-3AD203B41FA5}">
                      <a16:colId xmlns:a16="http://schemas.microsoft.com/office/drawing/2014/main" val="102077286"/>
                    </a:ext>
                  </a:extLst>
                </a:gridCol>
                <a:gridCol w="1975485">
                  <a:extLst>
                    <a:ext uri="{9D8B030D-6E8A-4147-A177-3AD203B41FA5}">
                      <a16:colId xmlns:a16="http://schemas.microsoft.com/office/drawing/2014/main" val="3576434808"/>
                    </a:ext>
                  </a:extLst>
                </a:gridCol>
              </a:tblGrid>
              <a:tr h="453578">
                <a:tc>
                  <a:txBody>
                    <a:bodyPr/>
                    <a:lstStyle/>
                    <a:p>
                      <a:pPr algn="ctr"/>
                      <a:r>
                        <a:rPr kumimoji="1" lang="en-US" altLang="ja-JP" dirty="0">
                          <a:latin typeface="Calibri" panose="020F0502020204030204" pitchFamily="34" charset="0"/>
                          <a:cs typeface="Calibri" panose="020F0502020204030204" pitchFamily="34" charset="0"/>
                        </a:rPr>
                        <a:t>Date</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Calibri" panose="020F0502020204030204" pitchFamily="34" charset="0"/>
                          <a:cs typeface="Calibri" panose="020F0502020204030204" pitchFamily="34" charset="0"/>
                        </a:rPr>
                        <a:t>Bottle No.</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l-GR" altLang="ja-JP" dirty="0">
                          <a:latin typeface="Calibri" panose="020F0502020204030204" pitchFamily="34" charset="0"/>
                          <a:ea typeface="ＭＳ 明朝" panose="02020609040205080304" pitchFamily="17" charset="-128"/>
                          <a:cs typeface="Calibri" panose="020F0502020204030204" pitchFamily="34" charset="0"/>
                        </a:rPr>
                        <a:t>Δ</a:t>
                      </a:r>
                      <a:r>
                        <a:rPr kumimoji="1" lang="en-US" altLang="ja-JP" dirty="0">
                          <a:latin typeface="Calibri" panose="020F0502020204030204" pitchFamily="34" charset="0"/>
                          <a:ea typeface="ＭＳ 明朝" panose="02020609040205080304" pitchFamily="17" charset="-128"/>
                          <a:cs typeface="Calibri" panose="020F0502020204030204" pitchFamily="34" charset="0"/>
                        </a:rPr>
                        <a:t>p</a:t>
                      </a:r>
                      <a:r>
                        <a:rPr kumimoji="1" lang="en-US" altLang="ja-JP" i="1" dirty="0">
                          <a:latin typeface="Calibri" panose="020F0502020204030204" pitchFamily="34" charset="0"/>
                          <a:ea typeface="ＭＳ 明朝" panose="02020609040205080304" pitchFamily="17" charset="-128"/>
                          <a:cs typeface="Calibri" panose="020F0502020204030204" pitchFamily="34" charset="0"/>
                        </a:rPr>
                        <a:t>a</a:t>
                      </a:r>
                      <a:r>
                        <a:rPr kumimoji="1" lang="en-US" altLang="ja-JP" baseline="30000" dirty="0">
                          <a:latin typeface="Calibri" panose="020F0502020204030204" pitchFamily="34" charset="0"/>
                          <a:ea typeface="ＭＳ 明朝" panose="02020609040205080304" pitchFamily="17" charset="-128"/>
                          <a:cs typeface="Calibri" panose="020F0502020204030204" pitchFamily="34" charset="0"/>
                        </a:rPr>
                        <a:t>0</a:t>
                      </a:r>
                      <a:endParaRPr kumimoji="1" lang="ja-JP" altLang="en-US" baseline="30000"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i="1" dirty="0">
                          <a:latin typeface="Calibri" panose="020F0502020204030204" pitchFamily="34" charset="0"/>
                          <a:cs typeface="Calibri" panose="020F0502020204030204" pitchFamily="34" charset="0"/>
                        </a:rPr>
                        <a:t>U</a:t>
                      </a:r>
                      <a:r>
                        <a:rPr kumimoji="1" lang="en-US" altLang="ja-JP" dirty="0">
                          <a:latin typeface="Calibri" panose="020F0502020204030204" pitchFamily="34" charset="0"/>
                          <a:cs typeface="Calibri" panose="020F0502020204030204" pitchFamily="34" charset="0"/>
                        </a:rPr>
                        <a:t>(</a:t>
                      </a:r>
                      <a:r>
                        <a:rPr kumimoji="1" lang="en-US" altLang="ja-JP" dirty="0">
                          <a:latin typeface="Calibri" panose="020F0502020204030204" pitchFamily="34" charset="0"/>
                          <a:ea typeface="ＭＳ 明朝" panose="02020609040205080304" pitchFamily="17" charset="-128"/>
                          <a:cs typeface="Calibri" panose="020F0502020204030204" pitchFamily="34" charset="0"/>
                        </a:rPr>
                        <a:t>p</a:t>
                      </a:r>
                      <a:r>
                        <a:rPr kumimoji="1" lang="en-US" altLang="ja-JP" i="1" dirty="0">
                          <a:latin typeface="Calibri" panose="020F0502020204030204" pitchFamily="34" charset="0"/>
                          <a:ea typeface="ＭＳ 明朝" panose="02020609040205080304" pitchFamily="17" charset="-128"/>
                          <a:cs typeface="Calibri" panose="020F0502020204030204" pitchFamily="34" charset="0"/>
                        </a:rPr>
                        <a:t>a</a:t>
                      </a:r>
                      <a:r>
                        <a:rPr kumimoji="1" lang="en-US" altLang="ja-JP" baseline="30000" dirty="0">
                          <a:latin typeface="Calibri" panose="020F0502020204030204" pitchFamily="34" charset="0"/>
                          <a:ea typeface="ＭＳ 明朝" panose="02020609040205080304" pitchFamily="17" charset="-128"/>
                          <a:cs typeface="Calibri" panose="020F0502020204030204" pitchFamily="34" charset="0"/>
                        </a:rPr>
                        <a:t>0</a:t>
                      </a:r>
                      <a:r>
                        <a:rPr kumimoji="1" lang="en-US" altLang="ja-JP" dirty="0">
                          <a:latin typeface="Calibri" panose="020F0502020204030204" pitchFamily="34" charset="0"/>
                          <a:cs typeface="Calibri" panose="020F0502020204030204" pitchFamily="34" charset="0"/>
                        </a:rPr>
                        <a:t>)</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486372"/>
                  </a:ext>
                </a:extLst>
              </a:tr>
              <a:tr h="453578">
                <a:tc>
                  <a:txBody>
                    <a:bodyPr/>
                    <a:lstStyle/>
                    <a:p>
                      <a:pPr algn="ctr"/>
                      <a:r>
                        <a:rPr kumimoji="1" lang="en-US" altLang="ja-JP" dirty="0">
                          <a:latin typeface="Calibri" panose="020F0502020204030204" pitchFamily="34" charset="0"/>
                          <a:cs typeface="Calibri" panose="020F0502020204030204" pitchFamily="34" charset="0"/>
                        </a:rPr>
                        <a:t>26 Nov 2021</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dirty="0">
                          <a:latin typeface="Calibri" panose="020F0502020204030204" pitchFamily="34" charset="0"/>
                          <a:cs typeface="Calibri" panose="020F0502020204030204" pitchFamily="34" charset="0"/>
                        </a:rPr>
                        <a:t>1</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dirty="0">
                          <a:latin typeface="Calibri" panose="020F0502020204030204" pitchFamily="34" charset="0"/>
                          <a:cs typeface="Calibri" panose="020F0502020204030204" pitchFamily="34" charset="0"/>
                        </a:rPr>
                        <a:t>  0.00070</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dirty="0">
                          <a:latin typeface="Calibri" panose="020F0502020204030204" pitchFamily="34" charset="0"/>
                          <a:cs typeface="Calibri" panose="020F0502020204030204" pitchFamily="34" charset="0"/>
                        </a:rPr>
                        <a:t>0.00278</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837303"/>
                  </a:ext>
                </a:extLst>
              </a:tr>
              <a:tr h="453578">
                <a:tc>
                  <a:txBody>
                    <a:bodyPr/>
                    <a:lstStyle/>
                    <a:p>
                      <a:pPr algn="ctr"/>
                      <a:r>
                        <a:rPr kumimoji="1" lang="en-US" altLang="ja-JP" dirty="0">
                          <a:latin typeface="Calibri" panose="020F0502020204030204" pitchFamily="34" charset="0"/>
                          <a:cs typeface="Calibri" panose="020F0502020204030204" pitchFamily="34" charset="0"/>
                        </a:rPr>
                        <a:t>30 Nov 2021</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49</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  0.00012</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0.00315</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3084916242"/>
                  </a:ext>
                </a:extLst>
              </a:tr>
              <a:tr h="453578">
                <a:tc>
                  <a:txBody>
                    <a:bodyPr/>
                    <a:lstStyle/>
                    <a:p>
                      <a:pPr algn="ctr"/>
                      <a:r>
                        <a:rPr kumimoji="1" lang="en-US" altLang="ja-JP" dirty="0">
                          <a:latin typeface="Calibri" panose="020F0502020204030204" pitchFamily="34" charset="0"/>
                          <a:cs typeface="Calibri" panose="020F0502020204030204" pitchFamily="34" charset="0"/>
                        </a:rPr>
                        <a:t>20 May 2022</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12</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lang="en-US" altLang="ja-JP" sz="1800" dirty="0">
                          <a:latin typeface="Calibri" panose="020F0502020204030204" pitchFamily="34" charset="0"/>
                          <a:ea typeface="ＭＳ 明朝" panose="02020609040205080304" pitchFamily="17" charset="-128"/>
                          <a:cs typeface="Calibri" panose="020F0502020204030204" pitchFamily="34" charset="0"/>
                        </a:rPr>
                        <a:t>‒0.00082</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0.00375</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630216027"/>
                  </a:ext>
                </a:extLst>
              </a:tr>
              <a:tr h="453578">
                <a:tc>
                  <a:txBody>
                    <a:bodyPr/>
                    <a:lstStyle/>
                    <a:p>
                      <a:pPr algn="ctr"/>
                      <a:r>
                        <a:rPr kumimoji="1" lang="en-US" altLang="ja-JP" dirty="0">
                          <a:latin typeface="Calibri" panose="020F0502020204030204" pitchFamily="34" charset="0"/>
                          <a:cs typeface="Calibri" panose="020F0502020204030204" pitchFamily="34" charset="0"/>
                        </a:rPr>
                        <a:t>14 July 2022</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Calibri" panose="020F0502020204030204" pitchFamily="34" charset="0"/>
                          <a:cs typeface="Calibri" panose="020F0502020204030204" pitchFamily="34" charset="0"/>
                        </a:rPr>
                        <a:t>7</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en-US" altLang="ja-JP" sz="1800" dirty="0">
                          <a:latin typeface="Calibri" panose="020F0502020204030204" pitchFamily="34" charset="0"/>
                          <a:ea typeface="ＭＳ 明朝" panose="02020609040205080304" pitchFamily="17" charset="-128"/>
                          <a:cs typeface="Calibri" panose="020F0502020204030204" pitchFamily="34" charset="0"/>
                        </a:rPr>
                        <a:t>‒0.00096</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Calibri" panose="020F0502020204030204" pitchFamily="34" charset="0"/>
                          <a:cs typeface="Calibri" panose="020F0502020204030204" pitchFamily="34" charset="0"/>
                        </a:rPr>
                        <a:t>0.00253</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819707"/>
                  </a:ext>
                </a:extLst>
              </a:tr>
            </a:tbl>
          </a:graphicData>
        </a:graphic>
      </p:graphicFrame>
    </p:spTree>
    <p:extLst>
      <p:ext uri="{BB962C8B-B14F-4D97-AF65-F5344CB8AC3E}">
        <p14:creationId xmlns:p14="http://schemas.microsoft.com/office/powerpoint/2010/main" val="857497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Solution stability - III</a:t>
            </a:r>
            <a:endParaRPr kumimoji="1" lang="ja-JP" altLang="en-US" b="1" dirty="0">
              <a:latin typeface="Calibri" panose="020F0502020204030204" pitchFamily="34" charset="0"/>
            </a:endParaRPr>
          </a:p>
        </p:txBody>
      </p:sp>
      <p:pic>
        <p:nvPicPr>
          <p:cNvPr id="2" name="図 1">
            <a:extLst>
              <a:ext uri="{FF2B5EF4-FFF2-40B4-BE49-F238E27FC236}">
                <a16:creationId xmlns:a16="http://schemas.microsoft.com/office/drawing/2014/main" id="{49667051-A828-4067-8362-43E927B0CC93}"/>
              </a:ext>
            </a:extLst>
          </p:cNvPr>
          <p:cNvPicPr>
            <a:picLocks noChangeAspect="1"/>
          </p:cNvPicPr>
          <p:nvPr/>
        </p:nvPicPr>
        <p:blipFill>
          <a:blip r:embed="rId3"/>
          <a:stretch>
            <a:fillRect/>
          </a:stretch>
        </p:blipFill>
        <p:spPr>
          <a:xfrm>
            <a:off x="1133094" y="1297686"/>
            <a:ext cx="6397128" cy="3960000"/>
          </a:xfrm>
          <a:prstGeom prst="rect">
            <a:avLst/>
          </a:prstGeom>
        </p:spPr>
      </p:pic>
      <p:sp>
        <p:nvSpPr>
          <p:cNvPr id="6" name="テキスト ボックス 5">
            <a:extLst>
              <a:ext uri="{FF2B5EF4-FFF2-40B4-BE49-F238E27FC236}">
                <a16:creationId xmlns:a16="http://schemas.microsoft.com/office/drawing/2014/main" id="{FE62FA49-3E0F-49C1-AA48-651BF6723A3A}"/>
              </a:ext>
            </a:extLst>
          </p:cNvPr>
          <p:cNvSpPr txBox="1"/>
          <p:nvPr/>
        </p:nvSpPr>
        <p:spPr>
          <a:xfrm>
            <a:off x="1836419" y="5412372"/>
            <a:ext cx="5334001" cy="646331"/>
          </a:xfrm>
          <a:prstGeom prst="rect">
            <a:avLst/>
          </a:prstGeom>
          <a:noFill/>
        </p:spPr>
        <p:txBody>
          <a:bodyPr wrap="square" rtlCol="0">
            <a:spAutoFit/>
          </a:bodyPr>
          <a:lstStyle/>
          <a:p>
            <a:pPr algn="ctr"/>
            <a:r>
              <a:rPr lang="en-US" altLang="ja-JP" dirty="0">
                <a:latin typeface="Calibri" panose="020F0502020204030204" pitchFamily="34" charset="0"/>
              </a:rPr>
              <a:t>Results of the stability assessment.</a:t>
            </a:r>
          </a:p>
          <a:p>
            <a:pPr algn="ctr"/>
            <a:r>
              <a:rPr lang="en-US" altLang="ja-JP" dirty="0">
                <a:latin typeface="Calibri" panose="020F0502020204030204" pitchFamily="34" charset="0"/>
              </a:rPr>
              <a:t>Each bar corresponds to the expanded uncertainty.</a:t>
            </a:r>
          </a:p>
        </p:txBody>
      </p:sp>
    </p:spTree>
    <p:extLst>
      <p:ext uri="{BB962C8B-B14F-4D97-AF65-F5344CB8AC3E}">
        <p14:creationId xmlns:p14="http://schemas.microsoft.com/office/powerpoint/2010/main" val="365750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Shipping integrity</a:t>
            </a:r>
            <a:endParaRPr kumimoji="1" lang="ja-JP" altLang="en-US" b="1" dirty="0">
              <a:latin typeface="Calibri" panose="020F0502020204030204" pitchFamily="34" charset="0"/>
            </a:endParaRPr>
          </a:p>
        </p:txBody>
      </p:sp>
      <p:sp>
        <p:nvSpPr>
          <p:cNvPr id="5" name="テキスト ボックス 4">
            <a:extLst>
              <a:ext uri="{FF2B5EF4-FFF2-40B4-BE49-F238E27FC236}">
                <a16:creationId xmlns:a16="http://schemas.microsoft.com/office/drawing/2014/main" id="{EF32EED9-1B3B-4EE2-AF81-E810E1797142}"/>
              </a:ext>
            </a:extLst>
          </p:cNvPr>
          <p:cNvSpPr txBox="1"/>
          <p:nvPr/>
        </p:nvSpPr>
        <p:spPr>
          <a:xfrm>
            <a:off x="516467" y="1184090"/>
            <a:ext cx="8156686" cy="4616648"/>
          </a:xfrm>
          <a:prstGeom prst="rect">
            <a:avLst/>
          </a:prstGeom>
          <a:noFill/>
        </p:spPr>
        <p:txBody>
          <a:bodyPr wrap="square" rtlCol="0">
            <a:spAutoFit/>
          </a:bodyPr>
          <a:lstStyle/>
          <a:p>
            <a:pPr algn="just">
              <a:spcBef>
                <a:spcPts val="1200"/>
              </a:spcBef>
            </a:pPr>
            <a:r>
              <a:rPr lang="en-US" altLang="ja-JP" sz="2400" dirty="0">
                <a:latin typeface="Calibri" panose="020F0502020204030204" pitchFamily="34" charset="0"/>
              </a:rPr>
              <a:t>The samples were shipped by NMIJ on 17 or 18 January 2022 via EMS (Express Mail Service) or FedEx. All registered participants have received the samples by 30 March 2022.</a:t>
            </a:r>
          </a:p>
          <a:p>
            <a:pPr algn="just">
              <a:spcBef>
                <a:spcPts val="1200"/>
              </a:spcBef>
            </a:pPr>
            <a:r>
              <a:rPr lang="en-US" altLang="ja-JP" sz="2400" dirty="0">
                <a:latin typeface="Calibri" panose="020F0502020204030204" pitchFamily="34" charset="0"/>
              </a:rPr>
              <a:t>No visible signs of any damage to the samples were reported to the coordinating laboratories. To ensure the integrity of the received samples, each participant reported: the ambient pressure, temperature, relative humidity, balance reading, and the calculated mass of each bottle after air buoyancy correction.</a:t>
            </a:r>
          </a:p>
          <a:p>
            <a:pPr algn="just">
              <a:spcBef>
                <a:spcPts val="1200"/>
              </a:spcBef>
            </a:pPr>
            <a:r>
              <a:rPr lang="en-US" altLang="ja-JP" sz="2400" dirty="0">
                <a:latin typeface="Calibri" panose="020F0502020204030204" pitchFamily="34" charset="0"/>
              </a:rPr>
              <a:t>The reported maximum relative change in bottle mass was</a:t>
            </a:r>
            <a:r>
              <a:rPr lang="en-US" altLang="ja-JP" sz="2400" dirty="0">
                <a:latin typeface="Calibri" panose="020F0502020204030204" pitchFamily="34" charset="0"/>
                <a:cs typeface="Calibri" panose="020F0502020204030204" pitchFamily="34" charset="0"/>
              </a:rPr>
              <a:t> </a:t>
            </a:r>
            <a:r>
              <a:rPr lang="en-US" altLang="ja-JP" sz="2400" dirty="0">
                <a:latin typeface="Calibri" panose="020F0502020204030204" pitchFamily="34" charset="0"/>
                <a:ea typeface="ＭＳ 明朝" panose="02020609040205080304" pitchFamily="17" charset="-128"/>
                <a:cs typeface="Calibri" panose="020F0502020204030204" pitchFamily="34" charset="0"/>
              </a:rPr>
              <a:t>‒0.007 %, the average change was ‒0.001 % (±0.003 % (SD)), and </a:t>
            </a:r>
            <a:r>
              <a:rPr lang="en-US" altLang="ja-JP" sz="2400" dirty="0">
                <a:latin typeface="Calibri" panose="020F0502020204030204" pitchFamily="34" charset="0"/>
              </a:rPr>
              <a:t>acceptable for the comparison on </a:t>
            </a:r>
            <a:r>
              <a:rPr lang="en-US" altLang="ja-JP" sz="2400" dirty="0" err="1">
                <a:latin typeface="Calibri" panose="020F0502020204030204" pitchFamily="34" charset="0"/>
              </a:rPr>
              <a:t>pH.</a:t>
            </a:r>
            <a:endParaRPr lang="en-US" altLang="ja-JP" sz="2400" dirty="0">
              <a:latin typeface="Calibri" panose="020F0502020204030204" pitchFamily="34" charset="0"/>
            </a:endParaRPr>
          </a:p>
        </p:txBody>
      </p:sp>
    </p:spTree>
    <p:extLst>
      <p:ext uri="{BB962C8B-B14F-4D97-AF65-F5344CB8AC3E}">
        <p14:creationId xmlns:p14="http://schemas.microsoft.com/office/powerpoint/2010/main" val="3731473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Coordinating laboratories</a:t>
            </a:r>
            <a:endParaRPr kumimoji="1" lang="ja-JP" altLang="en-US" b="1" dirty="0">
              <a:latin typeface="Calibri" panose="020F0502020204030204" pitchFamily="34" charset="0"/>
            </a:endParaRPr>
          </a:p>
        </p:txBody>
      </p:sp>
      <p:sp>
        <p:nvSpPr>
          <p:cNvPr id="7" name="テキスト ボックス 6">
            <a:extLst>
              <a:ext uri="{FF2B5EF4-FFF2-40B4-BE49-F238E27FC236}">
                <a16:creationId xmlns:a16="http://schemas.microsoft.com/office/drawing/2014/main" id="{C3B1BA94-C758-48DA-A7AA-68D1BCC63480}"/>
              </a:ext>
            </a:extLst>
          </p:cNvPr>
          <p:cNvSpPr txBox="1"/>
          <p:nvPr/>
        </p:nvSpPr>
        <p:spPr>
          <a:xfrm>
            <a:off x="323528" y="1374442"/>
            <a:ext cx="8352928" cy="4558684"/>
          </a:xfrm>
          <a:prstGeom prst="rect">
            <a:avLst/>
          </a:prstGeom>
          <a:noFill/>
        </p:spPr>
        <p:txBody>
          <a:bodyPr wrap="square" rtlCol="0">
            <a:spAutoFit/>
          </a:bodyPr>
          <a:lstStyle/>
          <a:p>
            <a:pPr>
              <a:lnSpc>
                <a:spcPts val="2000"/>
              </a:lnSpc>
              <a:spcBef>
                <a:spcPts val="600"/>
              </a:spcBef>
            </a:pPr>
            <a:r>
              <a:rPr lang="en-US" altLang="ja-JP" sz="2000" b="1" dirty="0">
                <a:latin typeface="Calibri" panose="020F0502020204030204" pitchFamily="34" charset="0"/>
              </a:rPr>
              <a:t>Reporting:</a:t>
            </a:r>
          </a:p>
          <a:p>
            <a:pPr>
              <a:lnSpc>
                <a:spcPts val="2000"/>
              </a:lnSpc>
              <a:spcBef>
                <a:spcPts val="600"/>
              </a:spcBef>
            </a:pPr>
            <a:r>
              <a:rPr lang="en-US" altLang="ja-JP" sz="2000" b="1" dirty="0">
                <a:latin typeface="Calibri" panose="020F0502020204030204" pitchFamily="34" charset="0"/>
              </a:rPr>
              <a:t>  Russian Metrological Institute of Technical Physics and Radio Engineering</a:t>
            </a:r>
          </a:p>
          <a:p>
            <a:pPr>
              <a:lnSpc>
                <a:spcPts val="2000"/>
              </a:lnSpc>
              <a:spcBef>
                <a:spcPts val="600"/>
              </a:spcBef>
            </a:pPr>
            <a:r>
              <a:rPr lang="en-US" altLang="ja-JP" sz="2000" dirty="0">
                <a:latin typeface="Calibri" panose="020F0502020204030204" pitchFamily="34" charset="0"/>
              </a:rPr>
              <a:t>  141570, </a:t>
            </a:r>
            <a:r>
              <a:rPr lang="en-US" altLang="ja-JP" sz="2000" dirty="0" err="1">
                <a:latin typeface="Calibri" panose="020F0502020204030204" pitchFamily="34" charset="0"/>
              </a:rPr>
              <a:t>Mendeleevo</a:t>
            </a:r>
            <a:r>
              <a:rPr lang="en-US" altLang="ja-JP" sz="2000" dirty="0">
                <a:latin typeface="Calibri" panose="020F0502020204030204" pitchFamily="34" charset="0"/>
              </a:rPr>
              <a:t>, Moscow Region, Russia</a:t>
            </a:r>
          </a:p>
          <a:p>
            <a:pPr>
              <a:lnSpc>
                <a:spcPts val="2000"/>
              </a:lnSpc>
              <a:spcBef>
                <a:spcPts val="600"/>
              </a:spcBef>
            </a:pPr>
            <a:r>
              <a:rPr lang="en-US" altLang="ja-JP" sz="2000" dirty="0">
                <a:latin typeface="Calibri" panose="020F0502020204030204" pitchFamily="34" charset="0"/>
              </a:rPr>
              <a:t>    Contact person: </a:t>
            </a:r>
            <a:r>
              <a:rPr lang="en-US" altLang="ja-JP" sz="2000" dirty="0" err="1">
                <a:latin typeface="Calibri" panose="020F0502020204030204" pitchFamily="34" charset="0"/>
              </a:rPr>
              <a:t>Narine</a:t>
            </a:r>
            <a:r>
              <a:rPr lang="en-US" altLang="ja-JP" sz="2000" dirty="0">
                <a:latin typeface="Calibri" panose="020F0502020204030204" pitchFamily="34" charset="0"/>
              </a:rPr>
              <a:t> </a:t>
            </a:r>
            <a:r>
              <a:rPr lang="en-US" altLang="ja-JP" sz="2000" dirty="0" err="1">
                <a:latin typeface="Calibri" panose="020F0502020204030204" pitchFamily="34" charset="0"/>
              </a:rPr>
              <a:t>Oganyan</a:t>
            </a:r>
            <a:r>
              <a:rPr lang="en-US" altLang="ja-JP" sz="2000" dirty="0">
                <a:latin typeface="Calibri" panose="020F0502020204030204" pitchFamily="34" charset="0"/>
              </a:rPr>
              <a:t>                                                         </a:t>
            </a:r>
          </a:p>
          <a:p>
            <a:pPr>
              <a:lnSpc>
                <a:spcPts val="2000"/>
              </a:lnSpc>
              <a:spcBef>
                <a:spcPts val="0"/>
              </a:spcBef>
            </a:pPr>
            <a:r>
              <a:rPr lang="en-US" altLang="ja-JP" sz="2000" dirty="0">
                <a:latin typeface="Calibri" panose="020F0502020204030204" pitchFamily="34" charset="0"/>
              </a:rPr>
              <a:t>    Email: oganyan@vniiftri.ru; Phone: +7 495 526 63 21</a:t>
            </a:r>
          </a:p>
          <a:p>
            <a:pPr>
              <a:lnSpc>
                <a:spcPts val="2000"/>
              </a:lnSpc>
              <a:spcBef>
                <a:spcPts val="600"/>
              </a:spcBef>
            </a:pPr>
            <a:r>
              <a:rPr lang="en-US" altLang="ja-JP" sz="2000" dirty="0">
                <a:latin typeface="Calibri" panose="020F0502020204030204" pitchFamily="34" charset="0"/>
              </a:rPr>
              <a:t>    Alternative contact person: Sergey </a:t>
            </a:r>
            <a:r>
              <a:rPr lang="en-US" altLang="ja-JP" sz="2000" dirty="0" err="1">
                <a:latin typeface="Calibri" panose="020F0502020204030204" pitchFamily="34" charset="0"/>
              </a:rPr>
              <a:t>Prokunin</a:t>
            </a:r>
            <a:r>
              <a:rPr lang="en-US" altLang="ja-JP" sz="2000" dirty="0">
                <a:latin typeface="Calibri" panose="020F0502020204030204" pitchFamily="34" charset="0"/>
              </a:rPr>
              <a:t>                               </a:t>
            </a:r>
          </a:p>
          <a:p>
            <a:pPr>
              <a:lnSpc>
                <a:spcPts val="2000"/>
              </a:lnSpc>
              <a:spcBef>
                <a:spcPts val="0"/>
              </a:spcBef>
            </a:pPr>
            <a:r>
              <a:rPr lang="en-US" altLang="ja-JP" sz="2000" dirty="0">
                <a:latin typeface="Calibri" panose="020F0502020204030204" pitchFamily="34" charset="0"/>
              </a:rPr>
              <a:t>    Email: prokunin@vniiftri.ru; Phone: +7 495 526 63 91</a:t>
            </a:r>
          </a:p>
          <a:p>
            <a:pPr>
              <a:lnSpc>
                <a:spcPts val="2000"/>
              </a:lnSpc>
              <a:spcBef>
                <a:spcPts val="0"/>
              </a:spcBef>
            </a:pPr>
            <a:endParaRPr lang="en-US" altLang="ja-JP" sz="2000" b="1" dirty="0">
              <a:latin typeface="Calibri" panose="020F0502020204030204" pitchFamily="34" charset="0"/>
            </a:endParaRPr>
          </a:p>
          <a:p>
            <a:pPr>
              <a:lnSpc>
                <a:spcPts val="2000"/>
              </a:lnSpc>
            </a:pPr>
            <a:r>
              <a:rPr lang="en-US" altLang="ja-JP" sz="2000" b="1" dirty="0">
                <a:latin typeface="Calibri" panose="020F0502020204030204" pitchFamily="34" charset="0"/>
              </a:rPr>
              <a:t>Sample preparation, homogeneity and stability test and shipping:</a:t>
            </a:r>
          </a:p>
          <a:p>
            <a:pPr>
              <a:lnSpc>
                <a:spcPts val="2000"/>
              </a:lnSpc>
              <a:spcBef>
                <a:spcPts val="600"/>
              </a:spcBef>
            </a:pPr>
            <a:r>
              <a:rPr lang="en-US" altLang="ja-JP" sz="2000" b="1" dirty="0">
                <a:latin typeface="Calibri" panose="020F0502020204030204" pitchFamily="34" charset="0"/>
              </a:rPr>
              <a:t>  National Metrology Institute of Japan / AIST</a:t>
            </a:r>
          </a:p>
          <a:p>
            <a:pPr>
              <a:lnSpc>
                <a:spcPts val="2000"/>
              </a:lnSpc>
              <a:spcBef>
                <a:spcPts val="600"/>
              </a:spcBef>
            </a:pPr>
            <a:r>
              <a:rPr lang="en-US" altLang="ja-JP" sz="2000" dirty="0">
                <a:latin typeface="Calibri" panose="020F0502020204030204" pitchFamily="34" charset="0"/>
              </a:rPr>
              <a:t>  1-1-1 </a:t>
            </a:r>
            <a:r>
              <a:rPr lang="en-US" altLang="ja-JP" sz="2000" dirty="0" err="1">
                <a:latin typeface="Calibri" panose="020F0502020204030204" pitchFamily="34" charset="0"/>
              </a:rPr>
              <a:t>Umezono</a:t>
            </a:r>
            <a:r>
              <a:rPr lang="en-US" altLang="ja-JP" sz="2000" dirty="0">
                <a:latin typeface="Calibri" panose="020F0502020204030204" pitchFamily="34" charset="0"/>
              </a:rPr>
              <a:t>, Tsukuba, Ibaraki 305-8563, Japan</a:t>
            </a:r>
          </a:p>
          <a:p>
            <a:pPr>
              <a:lnSpc>
                <a:spcPts val="2000"/>
              </a:lnSpc>
              <a:spcBef>
                <a:spcPts val="600"/>
              </a:spcBef>
            </a:pPr>
            <a:r>
              <a:rPr lang="en-US" altLang="ja-JP" sz="2000" dirty="0">
                <a:latin typeface="Calibri" panose="020F0502020204030204" pitchFamily="34" charset="0"/>
              </a:rPr>
              <a:t>    Contact person: Toshiaki </a:t>
            </a:r>
            <a:r>
              <a:rPr lang="en-US" altLang="ja-JP" sz="2000" dirty="0" err="1">
                <a:latin typeface="Calibri" panose="020F0502020204030204" pitchFamily="34" charset="0"/>
              </a:rPr>
              <a:t>Asakai</a:t>
            </a:r>
            <a:endParaRPr lang="en-US" altLang="ja-JP" sz="2000" dirty="0">
              <a:latin typeface="Calibri" panose="020F0502020204030204" pitchFamily="34" charset="0"/>
            </a:endParaRPr>
          </a:p>
          <a:p>
            <a:pPr>
              <a:lnSpc>
                <a:spcPts val="2000"/>
              </a:lnSpc>
              <a:spcBef>
                <a:spcPts val="0"/>
              </a:spcBef>
            </a:pPr>
            <a:r>
              <a:rPr lang="en-US" altLang="ja-JP" sz="2000" dirty="0">
                <a:latin typeface="Calibri" panose="020F0502020204030204" pitchFamily="34" charset="0"/>
              </a:rPr>
              <a:t>    Email: t-asakai@aist.go.jp; Phone: +81 29 861 4162</a:t>
            </a:r>
          </a:p>
          <a:p>
            <a:pPr>
              <a:lnSpc>
                <a:spcPts val="2000"/>
              </a:lnSpc>
              <a:spcBef>
                <a:spcPts val="600"/>
              </a:spcBef>
            </a:pPr>
            <a:r>
              <a:rPr lang="en-US" altLang="ja-JP" sz="2000" dirty="0">
                <a:latin typeface="Calibri" panose="020F0502020204030204" pitchFamily="34" charset="0"/>
              </a:rPr>
              <a:t>    Alternative contact person: Igor </a:t>
            </a:r>
            <a:r>
              <a:rPr lang="en-US" altLang="ja-JP" sz="2000" dirty="0" err="1">
                <a:latin typeface="Calibri" panose="020F0502020204030204" pitchFamily="34" charset="0"/>
              </a:rPr>
              <a:t>Maksimov</a:t>
            </a:r>
            <a:endParaRPr lang="en-US" altLang="ja-JP" sz="2000" dirty="0">
              <a:latin typeface="Calibri" panose="020F0502020204030204" pitchFamily="34" charset="0"/>
            </a:endParaRPr>
          </a:p>
          <a:p>
            <a:pPr>
              <a:lnSpc>
                <a:spcPts val="2000"/>
              </a:lnSpc>
              <a:spcBef>
                <a:spcPts val="0"/>
              </a:spcBef>
            </a:pPr>
            <a:r>
              <a:rPr lang="en-US" altLang="ja-JP" sz="2000" dirty="0">
                <a:latin typeface="Calibri" panose="020F0502020204030204" pitchFamily="34" charset="0"/>
              </a:rPr>
              <a:t>    Email: maksimov.igor@aist.go.jp; Phone: +81 29 861 6881</a:t>
            </a:r>
          </a:p>
        </p:txBody>
      </p:sp>
      <p:grpSp>
        <p:nvGrpSpPr>
          <p:cNvPr id="8" name="Group 2">
            <a:extLst>
              <a:ext uri="{FF2B5EF4-FFF2-40B4-BE49-F238E27FC236}">
                <a16:creationId xmlns:a16="http://schemas.microsoft.com/office/drawing/2014/main" id="{29A67FC0-511C-41F9-B343-6BC96A9709A6}"/>
              </a:ext>
            </a:extLst>
          </p:cNvPr>
          <p:cNvGrpSpPr/>
          <p:nvPr/>
        </p:nvGrpSpPr>
        <p:grpSpPr bwMode="auto">
          <a:xfrm>
            <a:off x="7092280" y="5137988"/>
            <a:ext cx="1393190" cy="868680"/>
            <a:chOff x="0" y="0"/>
            <a:chExt cx="573" cy="297"/>
          </a:xfrm>
        </p:grpSpPr>
        <p:sp>
          <p:nvSpPr>
            <p:cNvPr id="9" name="AutoShape 3">
              <a:extLst>
                <a:ext uri="{FF2B5EF4-FFF2-40B4-BE49-F238E27FC236}">
                  <a16:creationId xmlns:a16="http://schemas.microsoft.com/office/drawing/2014/main" id="{A5C6AAA6-B007-4D44-ADA0-FFF39CE8DFA9}"/>
                </a:ext>
              </a:extLst>
            </p:cNvPr>
            <p:cNvSpPr>
              <a:spLocks noChangeAspect="1" noChangeArrowheads="1" noTextEdit="1"/>
            </p:cNvSpPr>
            <p:nvPr/>
          </p:nvSpPr>
          <p:spPr bwMode="auto">
            <a:xfrm>
              <a:off x="0" y="0"/>
              <a:ext cx="573" cy="297"/>
            </a:xfrm>
            <a:prstGeom prst="rect">
              <a:avLst/>
            </a:prstGeom>
            <a:noFill/>
            <a:ln w="9525">
              <a:noFill/>
              <a:miter lim="800000"/>
              <a:headEnd/>
              <a:tailEnd/>
            </a:ln>
          </p:spPr>
          <p:txBody>
            <a:bodyPr/>
            <a:lstStyle/>
            <a:p>
              <a:endParaRPr lang="ja-JP" altLang="en-US"/>
            </a:p>
          </p:txBody>
        </p:sp>
        <p:sp>
          <p:nvSpPr>
            <p:cNvPr id="10" name="Rectangle 4">
              <a:extLst>
                <a:ext uri="{FF2B5EF4-FFF2-40B4-BE49-F238E27FC236}">
                  <a16:creationId xmlns:a16="http://schemas.microsoft.com/office/drawing/2014/main" id="{8AA0BD92-4C27-4D9F-9737-8AA9740D5CBF}"/>
                </a:ext>
              </a:extLst>
            </p:cNvPr>
            <p:cNvSpPr>
              <a:spLocks noChangeArrowheads="1"/>
            </p:cNvSpPr>
            <p:nvPr/>
          </p:nvSpPr>
          <p:spPr bwMode="auto">
            <a:xfrm>
              <a:off x="108" y="186"/>
              <a:ext cx="465" cy="3"/>
            </a:xfrm>
            <a:prstGeom prst="rect">
              <a:avLst/>
            </a:prstGeom>
            <a:solidFill>
              <a:srgbClr val="000000"/>
            </a:solidFill>
            <a:ln w="9525">
              <a:noFill/>
              <a:miter lim="800000"/>
              <a:headEnd/>
              <a:tailEnd/>
            </a:ln>
          </p:spPr>
          <p:txBody>
            <a:bodyPr/>
            <a:lstStyle/>
            <a:p>
              <a:endParaRPr lang="ja-JP" altLang="en-US"/>
            </a:p>
          </p:txBody>
        </p:sp>
        <p:sp>
          <p:nvSpPr>
            <p:cNvPr id="11" name="Rectangle 5">
              <a:extLst>
                <a:ext uri="{FF2B5EF4-FFF2-40B4-BE49-F238E27FC236}">
                  <a16:creationId xmlns:a16="http://schemas.microsoft.com/office/drawing/2014/main" id="{C2F575FC-734F-48F4-9204-77259072236A}"/>
                </a:ext>
              </a:extLst>
            </p:cNvPr>
            <p:cNvSpPr>
              <a:spLocks noChangeArrowheads="1"/>
            </p:cNvSpPr>
            <p:nvPr/>
          </p:nvSpPr>
          <p:spPr bwMode="auto">
            <a:xfrm>
              <a:off x="340" y="0"/>
              <a:ext cx="4" cy="297"/>
            </a:xfrm>
            <a:prstGeom prst="rect">
              <a:avLst/>
            </a:prstGeom>
            <a:solidFill>
              <a:srgbClr val="000000"/>
            </a:solidFill>
            <a:ln w="9525">
              <a:noFill/>
              <a:miter lim="800000"/>
              <a:headEnd/>
              <a:tailEnd/>
            </a:ln>
          </p:spPr>
          <p:txBody>
            <a:bodyPr/>
            <a:lstStyle/>
            <a:p>
              <a:endParaRPr lang="ja-JP" altLang="en-US"/>
            </a:p>
          </p:txBody>
        </p:sp>
        <p:sp>
          <p:nvSpPr>
            <p:cNvPr id="12" name="Freeform 6">
              <a:extLst>
                <a:ext uri="{FF2B5EF4-FFF2-40B4-BE49-F238E27FC236}">
                  <a16:creationId xmlns:a16="http://schemas.microsoft.com/office/drawing/2014/main" id="{C97218BE-2C57-4142-AB3A-E7D18797DCEB}"/>
                </a:ext>
              </a:extLst>
            </p:cNvPr>
            <p:cNvSpPr>
              <a:spLocks/>
            </p:cNvSpPr>
            <p:nvPr/>
          </p:nvSpPr>
          <p:spPr bwMode="auto">
            <a:xfrm>
              <a:off x="0" y="123"/>
              <a:ext cx="132" cy="112"/>
            </a:xfrm>
            <a:custGeom>
              <a:avLst/>
              <a:gdLst>
                <a:gd name="T0" fmla="*/ 0 w 660"/>
                <a:gd name="T1" fmla="*/ 0 h 673"/>
                <a:gd name="T2" fmla="*/ 0 w 660"/>
                <a:gd name="T3" fmla="*/ 0 h 673"/>
                <a:gd name="T4" fmla="*/ 0 w 660"/>
                <a:gd name="T5" fmla="*/ 0 h 673"/>
                <a:gd name="T6" fmla="*/ 0 w 660"/>
                <a:gd name="T7" fmla="*/ 0 h 673"/>
                <a:gd name="T8" fmla="*/ 0 w 660"/>
                <a:gd name="T9" fmla="*/ 0 h 673"/>
                <a:gd name="T10" fmla="*/ 0 w 660"/>
                <a:gd name="T11" fmla="*/ 0 h 673"/>
                <a:gd name="T12" fmla="*/ 0 w 660"/>
                <a:gd name="T13" fmla="*/ 0 h 673"/>
                <a:gd name="T14" fmla="*/ 0 w 660"/>
                <a:gd name="T15" fmla="*/ 0 h 673"/>
                <a:gd name="T16" fmla="*/ 0 w 660"/>
                <a:gd name="T17" fmla="*/ 0 h 673"/>
                <a:gd name="T18" fmla="*/ 0 w 660"/>
                <a:gd name="T19" fmla="*/ 0 h 673"/>
                <a:gd name="T20" fmla="*/ 0 w 660"/>
                <a:gd name="T21" fmla="*/ 0 h 673"/>
                <a:gd name="T22" fmla="*/ 0 w 660"/>
                <a:gd name="T23" fmla="*/ 0 h 673"/>
                <a:gd name="T24" fmla="*/ 0 w 660"/>
                <a:gd name="T25" fmla="*/ 0 h 6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60"/>
                <a:gd name="T40" fmla="*/ 0 h 673"/>
                <a:gd name="T41" fmla="*/ 660 w 660"/>
                <a:gd name="T42" fmla="*/ 673 h 6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60" h="673">
                  <a:moveTo>
                    <a:pt x="502" y="0"/>
                  </a:moveTo>
                  <a:lnTo>
                    <a:pt x="660" y="0"/>
                  </a:lnTo>
                  <a:lnTo>
                    <a:pt x="660" y="673"/>
                  </a:lnTo>
                  <a:lnTo>
                    <a:pt x="490" y="673"/>
                  </a:lnTo>
                  <a:lnTo>
                    <a:pt x="160" y="194"/>
                  </a:lnTo>
                  <a:lnTo>
                    <a:pt x="158" y="194"/>
                  </a:lnTo>
                  <a:lnTo>
                    <a:pt x="158" y="673"/>
                  </a:lnTo>
                  <a:lnTo>
                    <a:pt x="0" y="673"/>
                  </a:lnTo>
                  <a:lnTo>
                    <a:pt x="0" y="0"/>
                  </a:lnTo>
                  <a:lnTo>
                    <a:pt x="178" y="0"/>
                  </a:lnTo>
                  <a:lnTo>
                    <a:pt x="500" y="469"/>
                  </a:lnTo>
                  <a:lnTo>
                    <a:pt x="502" y="469"/>
                  </a:lnTo>
                  <a:lnTo>
                    <a:pt x="502" y="0"/>
                  </a:lnTo>
                  <a:close/>
                </a:path>
              </a:pathLst>
            </a:custGeom>
            <a:solidFill>
              <a:srgbClr val="00CC99"/>
            </a:solidFill>
            <a:ln w="9525">
              <a:noFill/>
              <a:round/>
              <a:headEnd/>
              <a:tailEnd/>
            </a:ln>
          </p:spPr>
          <p:txBody>
            <a:bodyPr/>
            <a:lstStyle/>
            <a:p>
              <a:endParaRPr lang="ja-JP" altLang="en-US"/>
            </a:p>
          </p:txBody>
        </p:sp>
        <p:sp>
          <p:nvSpPr>
            <p:cNvPr id="13" name="Freeform 7">
              <a:extLst>
                <a:ext uri="{FF2B5EF4-FFF2-40B4-BE49-F238E27FC236}">
                  <a16:creationId xmlns:a16="http://schemas.microsoft.com/office/drawing/2014/main" id="{D1878E4D-1B3E-4F56-8889-79B13DF2C2AC}"/>
                </a:ext>
              </a:extLst>
            </p:cNvPr>
            <p:cNvSpPr>
              <a:spLocks/>
            </p:cNvSpPr>
            <p:nvPr/>
          </p:nvSpPr>
          <p:spPr bwMode="auto">
            <a:xfrm>
              <a:off x="155" y="123"/>
              <a:ext cx="137" cy="112"/>
            </a:xfrm>
            <a:custGeom>
              <a:avLst/>
              <a:gdLst>
                <a:gd name="T0" fmla="*/ 0 w 684"/>
                <a:gd name="T1" fmla="*/ 0 h 673"/>
                <a:gd name="T2" fmla="*/ 0 w 684"/>
                <a:gd name="T3" fmla="*/ 0 h 673"/>
                <a:gd name="T4" fmla="*/ 0 w 684"/>
                <a:gd name="T5" fmla="*/ 0 h 673"/>
                <a:gd name="T6" fmla="*/ 0 w 684"/>
                <a:gd name="T7" fmla="*/ 0 h 673"/>
                <a:gd name="T8" fmla="*/ 0 w 684"/>
                <a:gd name="T9" fmla="*/ 0 h 673"/>
                <a:gd name="T10" fmla="*/ 0 w 684"/>
                <a:gd name="T11" fmla="*/ 0 h 673"/>
                <a:gd name="T12" fmla="*/ 0 w 684"/>
                <a:gd name="T13" fmla="*/ 0 h 673"/>
                <a:gd name="T14" fmla="*/ 0 w 684"/>
                <a:gd name="T15" fmla="*/ 0 h 673"/>
                <a:gd name="T16" fmla="*/ 0 w 684"/>
                <a:gd name="T17" fmla="*/ 0 h 673"/>
                <a:gd name="T18" fmla="*/ 0 w 684"/>
                <a:gd name="T19" fmla="*/ 0 h 673"/>
                <a:gd name="T20" fmla="*/ 0 w 684"/>
                <a:gd name="T21" fmla="*/ 0 h 673"/>
                <a:gd name="T22" fmla="*/ 0 w 684"/>
                <a:gd name="T23" fmla="*/ 0 h 673"/>
                <a:gd name="T24" fmla="*/ 0 w 684"/>
                <a:gd name="T25" fmla="*/ 0 h 673"/>
                <a:gd name="T26" fmla="*/ 0 w 684"/>
                <a:gd name="T27" fmla="*/ 0 h 673"/>
                <a:gd name="T28" fmla="*/ 0 w 684"/>
                <a:gd name="T29" fmla="*/ 0 h 673"/>
                <a:gd name="T30" fmla="*/ 0 w 684"/>
                <a:gd name="T31" fmla="*/ 0 h 673"/>
                <a:gd name="T32" fmla="*/ 0 w 684"/>
                <a:gd name="T33" fmla="*/ 0 h 67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84"/>
                <a:gd name="T52" fmla="*/ 0 h 673"/>
                <a:gd name="T53" fmla="*/ 684 w 684"/>
                <a:gd name="T54" fmla="*/ 673 h 67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84" h="673">
                  <a:moveTo>
                    <a:pt x="684" y="673"/>
                  </a:moveTo>
                  <a:lnTo>
                    <a:pt x="545" y="673"/>
                  </a:lnTo>
                  <a:lnTo>
                    <a:pt x="545" y="111"/>
                  </a:lnTo>
                  <a:lnTo>
                    <a:pt x="543" y="111"/>
                  </a:lnTo>
                  <a:lnTo>
                    <a:pt x="413" y="673"/>
                  </a:lnTo>
                  <a:lnTo>
                    <a:pt x="268" y="673"/>
                  </a:lnTo>
                  <a:lnTo>
                    <a:pt x="139" y="111"/>
                  </a:lnTo>
                  <a:lnTo>
                    <a:pt x="137" y="111"/>
                  </a:lnTo>
                  <a:lnTo>
                    <a:pt x="137" y="673"/>
                  </a:lnTo>
                  <a:lnTo>
                    <a:pt x="0" y="673"/>
                  </a:lnTo>
                  <a:lnTo>
                    <a:pt x="0" y="0"/>
                  </a:lnTo>
                  <a:lnTo>
                    <a:pt x="214" y="0"/>
                  </a:lnTo>
                  <a:lnTo>
                    <a:pt x="343" y="530"/>
                  </a:lnTo>
                  <a:lnTo>
                    <a:pt x="344" y="530"/>
                  </a:lnTo>
                  <a:lnTo>
                    <a:pt x="470" y="0"/>
                  </a:lnTo>
                  <a:lnTo>
                    <a:pt x="684" y="0"/>
                  </a:lnTo>
                  <a:lnTo>
                    <a:pt x="684" y="673"/>
                  </a:lnTo>
                  <a:close/>
                </a:path>
              </a:pathLst>
            </a:custGeom>
            <a:solidFill>
              <a:srgbClr val="1597C2"/>
            </a:solidFill>
            <a:ln w="9525">
              <a:noFill/>
              <a:round/>
              <a:headEnd/>
              <a:tailEnd/>
            </a:ln>
          </p:spPr>
          <p:txBody>
            <a:bodyPr/>
            <a:lstStyle/>
            <a:p>
              <a:endParaRPr lang="ja-JP" altLang="en-US"/>
            </a:p>
          </p:txBody>
        </p:sp>
        <p:sp>
          <p:nvSpPr>
            <p:cNvPr id="14" name="Freeform 8">
              <a:extLst>
                <a:ext uri="{FF2B5EF4-FFF2-40B4-BE49-F238E27FC236}">
                  <a16:creationId xmlns:a16="http://schemas.microsoft.com/office/drawing/2014/main" id="{8C22D8CF-3CB9-49D2-A636-051723362B01}"/>
                </a:ext>
              </a:extLst>
            </p:cNvPr>
            <p:cNvSpPr>
              <a:spLocks/>
            </p:cNvSpPr>
            <p:nvPr/>
          </p:nvSpPr>
          <p:spPr bwMode="auto">
            <a:xfrm>
              <a:off x="376" y="123"/>
              <a:ext cx="104" cy="115"/>
            </a:xfrm>
            <a:custGeom>
              <a:avLst/>
              <a:gdLst>
                <a:gd name="T0" fmla="*/ 0 w 518"/>
                <a:gd name="T1" fmla="*/ 0 h 689"/>
                <a:gd name="T2" fmla="*/ 0 w 518"/>
                <a:gd name="T3" fmla="*/ 0 h 689"/>
                <a:gd name="T4" fmla="*/ 0 w 518"/>
                <a:gd name="T5" fmla="*/ 0 h 689"/>
                <a:gd name="T6" fmla="*/ 0 w 518"/>
                <a:gd name="T7" fmla="*/ 0 h 689"/>
                <a:gd name="T8" fmla="*/ 0 w 518"/>
                <a:gd name="T9" fmla="*/ 0 h 689"/>
                <a:gd name="T10" fmla="*/ 0 w 518"/>
                <a:gd name="T11" fmla="*/ 0 h 689"/>
                <a:gd name="T12" fmla="*/ 0 w 518"/>
                <a:gd name="T13" fmla="*/ 0 h 689"/>
                <a:gd name="T14" fmla="*/ 0 w 518"/>
                <a:gd name="T15" fmla="*/ 0 h 689"/>
                <a:gd name="T16" fmla="*/ 0 w 518"/>
                <a:gd name="T17" fmla="*/ 0 h 689"/>
                <a:gd name="T18" fmla="*/ 0 w 518"/>
                <a:gd name="T19" fmla="*/ 0 h 689"/>
                <a:gd name="T20" fmla="*/ 0 w 518"/>
                <a:gd name="T21" fmla="*/ 0 h 689"/>
                <a:gd name="T22" fmla="*/ 0 w 518"/>
                <a:gd name="T23" fmla="*/ 0 h 689"/>
                <a:gd name="T24" fmla="*/ 0 w 518"/>
                <a:gd name="T25" fmla="*/ 0 h 689"/>
                <a:gd name="T26" fmla="*/ 0 w 518"/>
                <a:gd name="T27" fmla="*/ 0 h 689"/>
                <a:gd name="T28" fmla="*/ 0 w 518"/>
                <a:gd name="T29" fmla="*/ 0 h 689"/>
                <a:gd name="T30" fmla="*/ 0 w 518"/>
                <a:gd name="T31" fmla="*/ 0 h 689"/>
                <a:gd name="T32" fmla="*/ 0 w 518"/>
                <a:gd name="T33" fmla="*/ 0 h 689"/>
                <a:gd name="T34" fmla="*/ 0 w 518"/>
                <a:gd name="T35" fmla="*/ 0 h 689"/>
                <a:gd name="T36" fmla="*/ 0 w 518"/>
                <a:gd name="T37" fmla="*/ 0 h 689"/>
                <a:gd name="T38" fmla="*/ 0 w 518"/>
                <a:gd name="T39" fmla="*/ 0 h 689"/>
                <a:gd name="T40" fmla="*/ 0 w 518"/>
                <a:gd name="T41" fmla="*/ 0 h 689"/>
                <a:gd name="T42" fmla="*/ 0 w 518"/>
                <a:gd name="T43" fmla="*/ 0 h 689"/>
                <a:gd name="T44" fmla="*/ 0 w 518"/>
                <a:gd name="T45" fmla="*/ 0 h 689"/>
                <a:gd name="T46" fmla="*/ 0 w 518"/>
                <a:gd name="T47" fmla="*/ 0 h 689"/>
                <a:gd name="T48" fmla="*/ 0 w 518"/>
                <a:gd name="T49" fmla="*/ 0 h 689"/>
                <a:gd name="T50" fmla="*/ 0 w 518"/>
                <a:gd name="T51" fmla="*/ 0 h 689"/>
                <a:gd name="T52" fmla="*/ 0 w 518"/>
                <a:gd name="T53" fmla="*/ 0 h 689"/>
                <a:gd name="T54" fmla="*/ 0 w 518"/>
                <a:gd name="T55" fmla="*/ 0 h 689"/>
                <a:gd name="T56" fmla="*/ 0 w 518"/>
                <a:gd name="T57" fmla="*/ 0 h 689"/>
                <a:gd name="T58" fmla="*/ 0 w 518"/>
                <a:gd name="T59" fmla="*/ 0 h 689"/>
                <a:gd name="T60" fmla="*/ 0 w 518"/>
                <a:gd name="T61" fmla="*/ 0 h 689"/>
                <a:gd name="T62" fmla="*/ 0 w 518"/>
                <a:gd name="T63" fmla="*/ 0 h 689"/>
                <a:gd name="T64" fmla="*/ 0 w 518"/>
                <a:gd name="T65" fmla="*/ 0 h 689"/>
                <a:gd name="T66" fmla="*/ 0 w 518"/>
                <a:gd name="T67" fmla="*/ 0 h 689"/>
                <a:gd name="T68" fmla="*/ 0 w 518"/>
                <a:gd name="T69" fmla="*/ 0 h 689"/>
                <a:gd name="T70" fmla="*/ 0 w 518"/>
                <a:gd name="T71" fmla="*/ 0 h 689"/>
                <a:gd name="T72" fmla="*/ 0 w 518"/>
                <a:gd name="T73" fmla="*/ 0 h 689"/>
                <a:gd name="T74" fmla="*/ 0 w 518"/>
                <a:gd name="T75" fmla="*/ 0 h 689"/>
                <a:gd name="T76" fmla="*/ 0 w 518"/>
                <a:gd name="T77" fmla="*/ 0 h 68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18"/>
                <a:gd name="T118" fmla="*/ 0 h 689"/>
                <a:gd name="T119" fmla="*/ 518 w 518"/>
                <a:gd name="T120" fmla="*/ 689 h 68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18" h="689">
                  <a:moveTo>
                    <a:pt x="518" y="477"/>
                  </a:moveTo>
                  <a:lnTo>
                    <a:pt x="518" y="477"/>
                  </a:lnTo>
                  <a:lnTo>
                    <a:pt x="517" y="504"/>
                  </a:lnTo>
                  <a:lnTo>
                    <a:pt x="514" y="528"/>
                  </a:lnTo>
                  <a:lnTo>
                    <a:pt x="509" y="550"/>
                  </a:lnTo>
                  <a:lnTo>
                    <a:pt x="502" y="571"/>
                  </a:lnTo>
                  <a:lnTo>
                    <a:pt x="493" y="590"/>
                  </a:lnTo>
                  <a:lnTo>
                    <a:pt x="481" y="607"/>
                  </a:lnTo>
                  <a:lnTo>
                    <a:pt x="468" y="623"/>
                  </a:lnTo>
                  <a:lnTo>
                    <a:pt x="454" y="637"/>
                  </a:lnTo>
                  <a:lnTo>
                    <a:pt x="436" y="649"/>
                  </a:lnTo>
                  <a:lnTo>
                    <a:pt x="418" y="660"/>
                  </a:lnTo>
                  <a:lnTo>
                    <a:pt x="397" y="668"/>
                  </a:lnTo>
                  <a:lnTo>
                    <a:pt x="376" y="676"/>
                  </a:lnTo>
                  <a:lnTo>
                    <a:pt x="350" y="682"/>
                  </a:lnTo>
                  <a:lnTo>
                    <a:pt x="325" y="686"/>
                  </a:lnTo>
                  <a:lnTo>
                    <a:pt x="297" y="688"/>
                  </a:lnTo>
                  <a:lnTo>
                    <a:pt x="268" y="689"/>
                  </a:lnTo>
                  <a:lnTo>
                    <a:pt x="244" y="688"/>
                  </a:lnTo>
                  <a:lnTo>
                    <a:pt x="221" y="687"/>
                  </a:lnTo>
                  <a:lnTo>
                    <a:pt x="199" y="685"/>
                  </a:lnTo>
                  <a:lnTo>
                    <a:pt x="180" y="683"/>
                  </a:lnTo>
                  <a:lnTo>
                    <a:pt x="161" y="679"/>
                  </a:lnTo>
                  <a:lnTo>
                    <a:pt x="144" y="676"/>
                  </a:lnTo>
                  <a:lnTo>
                    <a:pt x="127" y="670"/>
                  </a:lnTo>
                  <a:lnTo>
                    <a:pt x="113" y="665"/>
                  </a:lnTo>
                  <a:lnTo>
                    <a:pt x="99" y="659"/>
                  </a:lnTo>
                  <a:lnTo>
                    <a:pt x="87" y="653"/>
                  </a:lnTo>
                  <a:lnTo>
                    <a:pt x="75" y="645"/>
                  </a:lnTo>
                  <a:lnTo>
                    <a:pt x="65" y="638"/>
                  </a:lnTo>
                  <a:lnTo>
                    <a:pt x="55" y="629"/>
                  </a:lnTo>
                  <a:lnTo>
                    <a:pt x="47" y="621"/>
                  </a:lnTo>
                  <a:lnTo>
                    <a:pt x="40" y="611"/>
                  </a:lnTo>
                  <a:lnTo>
                    <a:pt x="33" y="602"/>
                  </a:lnTo>
                  <a:lnTo>
                    <a:pt x="27" y="592"/>
                  </a:lnTo>
                  <a:lnTo>
                    <a:pt x="22" y="582"/>
                  </a:lnTo>
                  <a:lnTo>
                    <a:pt x="17" y="571"/>
                  </a:lnTo>
                  <a:lnTo>
                    <a:pt x="14" y="561"/>
                  </a:lnTo>
                  <a:lnTo>
                    <a:pt x="8" y="539"/>
                  </a:lnTo>
                  <a:lnTo>
                    <a:pt x="3" y="515"/>
                  </a:lnTo>
                  <a:lnTo>
                    <a:pt x="1" y="491"/>
                  </a:lnTo>
                  <a:lnTo>
                    <a:pt x="0" y="467"/>
                  </a:lnTo>
                  <a:lnTo>
                    <a:pt x="0" y="419"/>
                  </a:lnTo>
                  <a:lnTo>
                    <a:pt x="157" y="419"/>
                  </a:lnTo>
                  <a:lnTo>
                    <a:pt x="157" y="456"/>
                  </a:lnTo>
                  <a:lnTo>
                    <a:pt x="159" y="488"/>
                  </a:lnTo>
                  <a:lnTo>
                    <a:pt x="161" y="503"/>
                  </a:lnTo>
                  <a:lnTo>
                    <a:pt x="164" y="515"/>
                  </a:lnTo>
                  <a:lnTo>
                    <a:pt x="168" y="527"/>
                  </a:lnTo>
                  <a:lnTo>
                    <a:pt x="172" y="538"/>
                  </a:lnTo>
                  <a:lnTo>
                    <a:pt x="178" y="546"/>
                  </a:lnTo>
                  <a:lnTo>
                    <a:pt x="185" y="554"/>
                  </a:lnTo>
                  <a:lnTo>
                    <a:pt x="193" y="561"/>
                  </a:lnTo>
                  <a:lnTo>
                    <a:pt x="202" y="566"/>
                  </a:lnTo>
                  <a:lnTo>
                    <a:pt x="213" y="570"/>
                  </a:lnTo>
                  <a:lnTo>
                    <a:pt x="225" y="573"/>
                  </a:lnTo>
                  <a:lnTo>
                    <a:pt x="239" y="575"/>
                  </a:lnTo>
                  <a:lnTo>
                    <a:pt x="256" y="577"/>
                  </a:lnTo>
                  <a:lnTo>
                    <a:pt x="271" y="575"/>
                  </a:lnTo>
                  <a:lnTo>
                    <a:pt x="285" y="574"/>
                  </a:lnTo>
                  <a:lnTo>
                    <a:pt x="297" y="571"/>
                  </a:lnTo>
                  <a:lnTo>
                    <a:pt x="307" y="568"/>
                  </a:lnTo>
                  <a:lnTo>
                    <a:pt x="316" y="564"/>
                  </a:lnTo>
                  <a:lnTo>
                    <a:pt x="323" y="559"/>
                  </a:lnTo>
                  <a:lnTo>
                    <a:pt x="330" y="552"/>
                  </a:lnTo>
                  <a:lnTo>
                    <a:pt x="335" y="546"/>
                  </a:lnTo>
                  <a:lnTo>
                    <a:pt x="340" y="540"/>
                  </a:lnTo>
                  <a:lnTo>
                    <a:pt x="343" y="531"/>
                  </a:lnTo>
                  <a:lnTo>
                    <a:pt x="345" y="524"/>
                  </a:lnTo>
                  <a:lnTo>
                    <a:pt x="347" y="515"/>
                  </a:lnTo>
                  <a:lnTo>
                    <a:pt x="349" y="496"/>
                  </a:lnTo>
                  <a:lnTo>
                    <a:pt x="349" y="477"/>
                  </a:lnTo>
                  <a:lnTo>
                    <a:pt x="349" y="0"/>
                  </a:lnTo>
                  <a:lnTo>
                    <a:pt x="518" y="0"/>
                  </a:lnTo>
                  <a:lnTo>
                    <a:pt x="518" y="477"/>
                  </a:lnTo>
                  <a:close/>
                </a:path>
              </a:pathLst>
            </a:custGeom>
            <a:solidFill>
              <a:srgbClr val="1597C2"/>
            </a:solidFill>
            <a:ln w="9525">
              <a:noFill/>
              <a:round/>
              <a:headEnd/>
              <a:tailEnd/>
            </a:ln>
          </p:spPr>
          <p:txBody>
            <a:bodyPr/>
            <a:lstStyle/>
            <a:p>
              <a:endParaRPr lang="ja-JP" altLang="en-US"/>
            </a:p>
          </p:txBody>
        </p:sp>
        <p:sp>
          <p:nvSpPr>
            <p:cNvPr id="15" name="Freeform 9">
              <a:extLst>
                <a:ext uri="{FF2B5EF4-FFF2-40B4-BE49-F238E27FC236}">
                  <a16:creationId xmlns:a16="http://schemas.microsoft.com/office/drawing/2014/main" id="{FD3F53AB-169B-4ECA-A316-002352DAB146}"/>
                </a:ext>
              </a:extLst>
            </p:cNvPr>
            <p:cNvSpPr>
              <a:spLocks/>
            </p:cNvSpPr>
            <p:nvPr/>
          </p:nvSpPr>
          <p:spPr bwMode="auto">
            <a:xfrm>
              <a:off x="319" y="125"/>
              <a:ext cx="44" cy="111"/>
            </a:xfrm>
            <a:custGeom>
              <a:avLst/>
              <a:gdLst>
                <a:gd name="T0" fmla="*/ 0 w 217"/>
                <a:gd name="T1" fmla="*/ 0 h 665"/>
                <a:gd name="T2" fmla="*/ 0 w 217"/>
                <a:gd name="T3" fmla="*/ 0 h 665"/>
                <a:gd name="T4" fmla="*/ 0 w 217"/>
                <a:gd name="T5" fmla="*/ 0 h 665"/>
                <a:gd name="T6" fmla="*/ 0 w 217"/>
                <a:gd name="T7" fmla="*/ 0 h 665"/>
                <a:gd name="T8" fmla="*/ 0 60000 65536"/>
                <a:gd name="T9" fmla="*/ 0 60000 65536"/>
                <a:gd name="T10" fmla="*/ 0 60000 65536"/>
                <a:gd name="T11" fmla="*/ 0 60000 65536"/>
                <a:gd name="T12" fmla="*/ 0 w 217"/>
                <a:gd name="T13" fmla="*/ 0 h 665"/>
                <a:gd name="T14" fmla="*/ 217 w 217"/>
                <a:gd name="T15" fmla="*/ 665 h 665"/>
              </a:gdLst>
              <a:ahLst/>
              <a:cxnLst>
                <a:cxn ang="T8">
                  <a:pos x="T0" y="T1"/>
                </a:cxn>
                <a:cxn ang="T9">
                  <a:pos x="T2" y="T3"/>
                </a:cxn>
                <a:cxn ang="T10">
                  <a:pos x="T4" y="T5"/>
                </a:cxn>
                <a:cxn ang="T11">
                  <a:pos x="T6" y="T7"/>
                </a:cxn>
              </a:cxnLst>
              <a:rect l="T12" t="T13" r="T14" b="T15"/>
              <a:pathLst>
                <a:path w="217" h="665">
                  <a:moveTo>
                    <a:pt x="0" y="665"/>
                  </a:moveTo>
                  <a:lnTo>
                    <a:pt x="217" y="665"/>
                  </a:lnTo>
                  <a:lnTo>
                    <a:pt x="109" y="0"/>
                  </a:lnTo>
                  <a:lnTo>
                    <a:pt x="0" y="665"/>
                  </a:lnTo>
                  <a:close/>
                </a:path>
              </a:pathLst>
            </a:custGeom>
            <a:solidFill>
              <a:srgbClr val="1597C2"/>
            </a:solidFill>
            <a:ln w="9525">
              <a:noFill/>
              <a:round/>
              <a:headEnd/>
              <a:tailEnd/>
            </a:ln>
          </p:spPr>
          <p:txBody>
            <a:bodyPr/>
            <a:lstStyle/>
            <a:p>
              <a:endParaRPr lang="ja-JP" altLang="en-US"/>
            </a:p>
          </p:txBody>
        </p:sp>
        <p:sp>
          <p:nvSpPr>
            <p:cNvPr id="16" name="Freeform 10">
              <a:extLst>
                <a:ext uri="{FF2B5EF4-FFF2-40B4-BE49-F238E27FC236}">
                  <a16:creationId xmlns:a16="http://schemas.microsoft.com/office/drawing/2014/main" id="{FDB63241-2796-4B28-9C66-2DB5DC4646DD}"/>
                </a:ext>
              </a:extLst>
            </p:cNvPr>
            <p:cNvSpPr>
              <a:spLocks noEditPoints="1"/>
            </p:cNvSpPr>
            <p:nvPr/>
          </p:nvSpPr>
          <p:spPr bwMode="auto">
            <a:xfrm>
              <a:off x="313" y="62"/>
              <a:ext cx="56" cy="45"/>
            </a:xfrm>
            <a:custGeom>
              <a:avLst/>
              <a:gdLst>
                <a:gd name="T0" fmla="*/ 0 w 281"/>
                <a:gd name="T1" fmla="*/ 0 h 272"/>
                <a:gd name="T2" fmla="*/ 0 w 281"/>
                <a:gd name="T3" fmla="*/ 0 h 272"/>
                <a:gd name="T4" fmla="*/ 0 w 281"/>
                <a:gd name="T5" fmla="*/ 0 h 272"/>
                <a:gd name="T6" fmla="*/ 0 w 281"/>
                <a:gd name="T7" fmla="*/ 0 h 272"/>
                <a:gd name="T8" fmla="*/ 0 w 281"/>
                <a:gd name="T9" fmla="*/ 0 h 272"/>
                <a:gd name="T10" fmla="*/ 0 w 281"/>
                <a:gd name="T11" fmla="*/ 0 h 272"/>
                <a:gd name="T12" fmla="*/ 0 w 281"/>
                <a:gd name="T13" fmla="*/ 0 h 272"/>
                <a:gd name="T14" fmla="*/ 0 w 281"/>
                <a:gd name="T15" fmla="*/ 0 h 272"/>
                <a:gd name="T16" fmla="*/ 0 w 281"/>
                <a:gd name="T17" fmla="*/ 0 h 272"/>
                <a:gd name="T18" fmla="*/ 0 w 281"/>
                <a:gd name="T19" fmla="*/ 0 h 272"/>
                <a:gd name="T20" fmla="*/ 0 w 281"/>
                <a:gd name="T21" fmla="*/ 0 h 272"/>
                <a:gd name="T22" fmla="*/ 0 w 281"/>
                <a:gd name="T23" fmla="*/ 0 h 272"/>
                <a:gd name="T24" fmla="*/ 0 w 281"/>
                <a:gd name="T25" fmla="*/ 0 h 272"/>
                <a:gd name="T26" fmla="*/ 0 w 281"/>
                <a:gd name="T27" fmla="*/ 0 h 272"/>
                <a:gd name="T28" fmla="*/ 0 w 281"/>
                <a:gd name="T29" fmla="*/ 0 h 272"/>
                <a:gd name="T30" fmla="*/ 0 w 281"/>
                <a:gd name="T31" fmla="*/ 0 h 272"/>
                <a:gd name="T32" fmla="*/ 0 w 281"/>
                <a:gd name="T33" fmla="*/ 0 h 272"/>
                <a:gd name="T34" fmla="*/ 0 w 281"/>
                <a:gd name="T35" fmla="*/ 0 h 272"/>
                <a:gd name="T36" fmla="*/ 0 w 281"/>
                <a:gd name="T37" fmla="*/ 0 h 272"/>
                <a:gd name="T38" fmla="*/ 0 w 281"/>
                <a:gd name="T39" fmla="*/ 0 h 272"/>
                <a:gd name="T40" fmla="*/ 0 w 281"/>
                <a:gd name="T41" fmla="*/ 0 h 272"/>
                <a:gd name="T42" fmla="*/ 0 w 281"/>
                <a:gd name="T43" fmla="*/ 0 h 272"/>
                <a:gd name="T44" fmla="*/ 0 w 281"/>
                <a:gd name="T45" fmla="*/ 0 h 272"/>
                <a:gd name="T46" fmla="*/ 0 w 281"/>
                <a:gd name="T47" fmla="*/ 0 h 272"/>
                <a:gd name="T48" fmla="*/ 0 w 281"/>
                <a:gd name="T49" fmla="*/ 0 h 272"/>
                <a:gd name="T50" fmla="*/ 0 w 281"/>
                <a:gd name="T51" fmla="*/ 0 h 272"/>
                <a:gd name="T52" fmla="*/ 0 w 281"/>
                <a:gd name="T53" fmla="*/ 0 h 272"/>
                <a:gd name="T54" fmla="*/ 0 w 281"/>
                <a:gd name="T55" fmla="*/ 0 h 272"/>
                <a:gd name="T56" fmla="*/ 0 w 281"/>
                <a:gd name="T57" fmla="*/ 0 h 272"/>
                <a:gd name="T58" fmla="*/ 0 w 281"/>
                <a:gd name="T59" fmla="*/ 0 h 272"/>
                <a:gd name="T60" fmla="*/ 0 w 281"/>
                <a:gd name="T61" fmla="*/ 0 h 272"/>
                <a:gd name="T62" fmla="*/ 0 w 281"/>
                <a:gd name="T63" fmla="*/ 0 h 272"/>
                <a:gd name="T64" fmla="*/ 0 w 281"/>
                <a:gd name="T65" fmla="*/ 0 h 272"/>
                <a:gd name="T66" fmla="*/ 0 w 281"/>
                <a:gd name="T67" fmla="*/ 0 h 272"/>
                <a:gd name="T68" fmla="*/ 0 w 281"/>
                <a:gd name="T69" fmla="*/ 0 h 272"/>
                <a:gd name="T70" fmla="*/ 0 w 281"/>
                <a:gd name="T71" fmla="*/ 0 h 272"/>
                <a:gd name="T72" fmla="*/ 0 w 281"/>
                <a:gd name="T73" fmla="*/ 0 h 272"/>
                <a:gd name="T74" fmla="*/ 0 w 281"/>
                <a:gd name="T75" fmla="*/ 0 h 272"/>
                <a:gd name="T76" fmla="*/ 0 w 281"/>
                <a:gd name="T77" fmla="*/ 0 h 272"/>
                <a:gd name="T78" fmla="*/ 0 w 281"/>
                <a:gd name="T79" fmla="*/ 0 h 272"/>
                <a:gd name="T80" fmla="*/ 0 w 281"/>
                <a:gd name="T81" fmla="*/ 0 h 272"/>
                <a:gd name="T82" fmla="*/ 0 w 281"/>
                <a:gd name="T83" fmla="*/ 0 h 272"/>
                <a:gd name="T84" fmla="*/ 0 w 281"/>
                <a:gd name="T85" fmla="*/ 0 h 272"/>
                <a:gd name="T86" fmla="*/ 0 w 281"/>
                <a:gd name="T87" fmla="*/ 0 h 272"/>
                <a:gd name="T88" fmla="*/ 0 w 281"/>
                <a:gd name="T89" fmla="*/ 0 h 272"/>
                <a:gd name="T90" fmla="*/ 0 w 281"/>
                <a:gd name="T91" fmla="*/ 0 h 272"/>
                <a:gd name="T92" fmla="*/ 0 w 281"/>
                <a:gd name="T93" fmla="*/ 0 h 272"/>
                <a:gd name="T94" fmla="*/ 0 w 281"/>
                <a:gd name="T95" fmla="*/ 0 h 272"/>
                <a:gd name="T96" fmla="*/ 0 w 281"/>
                <a:gd name="T97" fmla="*/ 0 h 272"/>
                <a:gd name="T98" fmla="*/ 0 w 281"/>
                <a:gd name="T99" fmla="*/ 0 h 272"/>
                <a:gd name="T100" fmla="*/ 0 w 281"/>
                <a:gd name="T101" fmla="*/ 0 h 272"/>
                <a:gd name="T102" fmla="*/ 0 w 281"/>
                <a:gd name="T103" fmla="*/ 0 h 272"/>
                <a:gd name="T104" fmla="*/ 0 w 281"/>
                <a:gd name="T105" fmla="*/ 0 h 272"/>
                <a:gd name="T106" fmla="*/ 0 w 281"/>
                <a:gd name="T107" fmla="*/ 0 h 27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81"/>
                <a:gd name="T163" fmla="*/ 0 h 272"/>
                <a:gd name="T164" fmla="*/ 281 w 281"/>
                <a:gd name="T165" fmla="*/ 272 h 27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81" h="272">
                  <a:moveTo>
                    <a:pt x="0" y="136"/>
                  </a:moveTo>
                  <a:lnTo>
                    <a:pt x="0" y="136"/>
                  </a:lnTo>
                  <a:lnTo>
                    <a:pt x="1" y="149"/>
                  </a:lnTo>
                  <a:lnTo>
                    <a:pt x="3" y="163"/>
                  </a:lnTo>
                  <a:lnTo>
                    <a:pt x="7" y="176"/>
                  </a:lnTo>
                  <a:lnTo>
                    <a:pt x="11" y="188"/>
                  </a:lnTo>
                  <a:lnTo>
                    <a:pt x="18" y="200"/>
                  </a:lnTo>
                  <a:lnTo>
                    <a:pt x="24" y="212"/>
                  </a:lnTo>
                  <a:lnTo>
                    <a:pt x="33" y="222"/>
                  </a:lnTo>
                  <a:lnTo>
                    <a:pt x="42" y="232"/>
                  </a:lnTo>
                  <a:lnTo>
                    <a:pt x="51" y="240"/>
                  </a:lnTo>
                  <a:lnTo>
                    <a:pt x="62" y="248"/>
                  </a:lnTo>
                  <a:lnTo>
                    <a:pt x="74" y="255"/>
                  </a:lnTo>
                  <a:lnTo>
                    <a:pt x="86" y="261"/>
                  </a:lnTo>
                  <a:lnTo>
                    <a:pt x="99" y="265"/>
                  </a:lnTo>
                  <a:lnTo>
                    <a:pt x="112" y="268"/>
                  </a:lnTo>
                  <a:lnTo>
                    <a:pt x="126" y="271"/>
                  </a:lnTo>
                  <a:lnTo>
                    <a:pt x="141" y="272"/>
                  </a:lnTo>
                  <a:lnTo>
                    <a:pt x="155" y="271"/>
                  </a:lnTo>
                  <a:lnTo>
                    <a:pt x="169" y="268"/>
                  </a:lnTo>
                  <a:lnTo>
                    <a:pt x="182" y="265"/>
                  </a:lnTo>
                  <a:lnTo>
                    <a:pt x="195" y="261"/>
                  </a:lnTo>
                  <a:lnTo>
                    <a:pt x="207" y="255"/>
                  </a:lnTo>
                  <a:lnTo>
                    <a:pt x="219" y="248"/>
                  </a:lnTo>
                  <a:lnTo>
                    <a:pt x="230" y="240"/>
                  </a:lnTo>
                  <a:lnTo>
                    <a:pt x="240" y="232"/>
                  </a:lnTo>
                  <a:lnTo>
                    <a:pt x="248" y="222"/>
                  </a:lnTo>
                  <a:lnTo>
                    <a:pt x="257" y="212"/>
                  </a:lnTo>
                  <a:lnTo>
                    <a:pt x="264" y="200"/>
                  </a:lnTo>
                  <a:lnTo>
                    <a:pt x="269" y="188"/>
                  </a:lnTo>
                  <a:lnTo>
                    <a:pt x="275" y="176"/>
                  </a:lnTo>
                  <a:lnTo>
                    <a:pt x="278" y="163"/>
                  </a:lnTo>
                  <a:lnTo>
                    <a:pt x="280" y="149"/>
                  </a:lnTo>
                  <a:lnTo>
                    <a:pt x="281" y="136"/>
                  </a:lnTo>
                  <a:lnTo>
                    <a:pt x="280" y="122"/>
                  </a:lnTo>
                  <a:lnTo>
                    <a:pt x="278" y="108"/>
                  </a:lnTo>
                  <a:lnTo>
                    <a:pt x="275" y="95"/>
                  </a:lnTo>
                  <a:lnTo>
                    <a:pt x="269" y="83"/>
                  </a:lnTo>
                  <a:lnTo>
                    <a:pt x="264" y="71"/>
                  </a:lnTo>
                  <a:lnTo>
                    <a:pt x="257" y="60"/>
                  </a:lnTo>
                  <a:lnTo>
                    <a:pt x="248" y="49"/>
                  </a:lnTo>
                  <a:lnTo>
                    <a:pt x="240" y="40"/>
                  </a:lnTo>
                  <a:lnTo>
                    <a:pt x="230" y="31"/>
                  </a:lnTo>
                  <a:lnTo>
                    <a:pt x="219" y="23"/>
                  </a:lnTo>
                  <a:lnTo>
                    <a:pt x="207" y="16"/>
                  </a:lnTo>
                  <a:lnTo>
                    <a:pt x="195" y="11"/>
                  </a:lnTo>
                  <a:lnTo>
                    <a:pt x="182" y="6"/>
                  </a:lnTo>
                  <a:lnTo>
                    <a:pt x="169" y="3"/>
                  </a:lnTo>
                  <a:lnTo>
                    <a:pt x="155" y="0"/>
                  </a:lnTo>
                  <a:lnTo>
                    <a:pt x="141" y="0"/>
                  </a:lnTo>
                  <a:lnTo>
                    <a:pt x="126" y="0"/>
                  </a:lnTo>
                  <a:lnTo>
                    <a:pt x="112" y="3"/>
                  </a:lnTo>
                  <a:lnTo>
                    <a:pt x="99" y="6"/>
                  </a:lnTo>
                  <a:lnTo>
                    <a:pt x="86" y="11"/>
                  </a:lnTo>
                  <a:lnTo>
                    <a:pt x="74" y="16"/>
                  </a:lnTo>
                  <a:lnTo>
                    <a:pt x="62" y="23"/>
                  </a:lnTo>
                  <a:lnTo>
                    <a:pt x="51" y="31"/>
                  </a:lnTo>
                  <a:lnTo>
                    <a:pt x="42" y="40"/>
                  </a:lnTo>
                  <a:lnTo>
                    <a:pt x="33" y="49"/>
                  </a:lnTo>
                  <a:lnTo>
                    <a:pt x="24" y="60"/>
                  </a:lnTo>
                  <a:lnTo>
                    <a:pt x="18" y="71"/>
                  </a:lnTo>
                  <a:lnTo>
                    <a:pt x="11" y="83"/>
                  </a:lnTo>
                  <a:lnTo>
                    <a:pt x="7" y="95"/>
                  </a:lnTo>
                  <a:lnTo>
                    <a:pt x="3" y="108"/>
                  </a:lnTo>
                  <a:lnTo>
                    <a:pt x="1" y="122"/>
                  </a:lnTo>
                  <a:lnTo>
                    <a:pt x="0" y="136"/>
                  </a:lnTo>
                  <a:close/>
                  <a:moveTo>
                    <a:pt x="80" y="136"/>
                  </a:moveTo>
                  <a:lnTo>
                    <a:pt x="80" y="136"/>
                  </a:lnTo>
                  <a:lnTo>
                    <a:pt x="81" y="124"/>
                  </a:lnTo>
                  <a:lnTo>
                    <a:pt x="84" y="112"/>
                  </a:lnTo>
                  <a:lnTo>
                    <a:pt x="89" y="103"/>
                  </a:lnTo>
                  <a:lnTo>
                    <a:pt x="97" y="93"/>
                  </a:lnTo>
                  <a:lnTo>
                    <a:pt x="106" y="87"/>
                  </a:lnTo>
                  <a:lnTo>
                    <a:pt x="117" y="81"/>
                  </a:lnTo>
                  <a:lnTo>
                    <a:pt x="129" y="78"/>
                  </a:lnTo>
                  <a:lnTo>
                    <a:pt x="141" y="76"/>
                  </a:lnTo>
                  <a:lnTo>
                    <a:pt x="153" y="78"/>
                  </a:lnTo>
                  <a:lnTo>
                    <a:pt x="165" y="81"/>
                  </a:lnTo>
                  <a:lnTo>
                    <a:pt x="174" y="87"/>
                  </a:lnTo>
                  <a:lnTo>
                    <a:pt x="184" y="93"/>
                  </a:lnTo>
                  <a:lnTo>
                    <a:pt x="191" y="103"/>
                  </a:lnTo>
                  <a:lnTo>
                    <a:pt x="197" y="112"/>
                  </a:lnTo>
                  <a:lnTo>
                    <a:pt x="201" y="124"/>
                  </a:lnTo>
                  <a:lnTo>
                    <a:pt x="202" y="136"/>
                  </a:lnTo>
                  <a:lnTo>
                    <a:pt x="201" y="147"/>
                  </a:lnTo>
                  <a:lnTo>
                    <a:pt x="197" y="159"/>
                  </a:lnTo>
                  <a:lnTo>
                    <a:pt x="191" y="168"/>
                  </a:lnTo>
                  <a:lnTo>
                    <a:pt x="184" y="178"/>
                  </a:lnTo>
                  <a:lnTo>
                    <a:pt x="174" y="185"/>
                  </a:lnTo>
                  <a:lnTo>
                    <a:pt x="165" y="190"/>
                  </a:lnTo>
                  <a:lnTo>
                    <a:pt x="153" y="194"/>
                  </a:lnTo>
                  <a:lnTo>
                    <a:pt x="141" y="195"/>
                  </a:lnTo>
                  <a:lnTo>
                    <a:pt x="129" y="194"/>
                  </a:lnTo>
                  <a:lnTo>
                    <a:pt x="117" y="190"/>
                  </a:lnTo>
                  <a:lnTo>
                    <a:pt x="106" y="185"/>
                  </a:lnTo>
                  <a:lnTo>
                    <a:pt x="97" y="178"/>
                  </a:lnTo>
                  <a:lnTo>
                    <a:pt x="89" y="168"/>
                  </a:lnTo>
                  <a:lnTo>
                    <a:pt x="84" y="159"/>
                  </a:lnTo>
                  <a:lnTo>
                    <a:pt x="81" y="147"/>
                  </a:lnTo>
                  <a:lnTo>
                    <a:pt x="80" y="136"/>
                  </a:lnTo>
                  <a:close/>
                </a:path>
              </a:pathLst>
            </a:custGeom>
            <a:solidFill>
              <a:srgbClr val="FE0009"/>
            </a:solidFill>
            <a:ln w="9525">
              <a:noFill/>
              <a:round/>
              <a:headEnd/>
              <a:tailEnd/>
            </a:ln>
          </p:spPr>
          <p:txBody>
            <a:bodyPr/>
            <a:lstStyle/>
            <a:p>
              <a:endParaRPr lang="ja-JP" altLang="en-US"/>
            </a:p>
          </p:txBody>
        </p:sp>
        <p:sp>
          <p:nvSpPr>
            <p:cNvPr id="17" name="Freeform 11">
              <a:extLst>
                <a:ext uri="{FF2B5EF4-FFF2-40B4-BE49-F238E27FC236}">
                  <a16:creationId xmlns:a16="http://schemas.microsoft.com/office/drawing/2014/main" id="{33AB17C8-7DF4-48A8-BF0F-2419FAEB4532}"/>
                </a:ext>
              </a:extLst>
            </p:cNvPr>
            <p:cNvSpPr>
              <a:spLocks/>
            </p:cNvSpPr>
            <p:nvPr/>
          </p:nvSpPr>
          <p:spPr bwMode="auto">
            <a:xfrm>
              <a:off x="347" y="13"/>
              <a:ext cx="6" cy="18"/>
            </a:xfrm>
            <a:custGeom>
              <a:avLst/>
              <a:gdLst>
                <a:gd name="T0" fmla="*/ 0 w 26"/>
                <a:gd name="T1" fmla="*/ 0 h 109"/>
                <a:gd name="T2" fmla="*/ 0 w 26"/>
                <a:gd name="T3" fmla="*/ 0 h 109"/>
                <a:gd name="T4" fmla="*/ 0 w 26"/>
                <a:gd name="T5" fmla="*/ 0 h 109"/>
                <a:gd name="T6" fmla="*/ 0 w 26"/>
                <a:gd name="T7" fmla="*/ 0 h 109"/>
                <a:gd name="T8" fmla="*/ 0 w 26"/>
                <a:gd name="T9" fmla="*/ 0 h 109"/>
                <a:gd name="T10" fmla="*/ 0 60000 65536"/>
                <a:gd name="T11" fmla="*/ 0 60000 65536"/>
                <a:gd name="T12" fmla="*/ 0 60000 65536"/>
                <a:gd name="T13" fmla="*/ 0 60000 65536"/>
                <a:gd name="T14" fmla="*/ 0 60000 65536"/>
                <a:gd name="T15" fmla="*/ 0 w 26"/>
                <a:gd name="T16" fmla="*/ 0 h 109"/>
                <a:gd name="T17" fmla="*/ 26 w 26"/>
                <a:gd name="T18" fmla="*/ 109 h 109"/>
              </a:gdLst>
              <a:ahLst/>
              <a:cxnLst>
                <a:cxn ang="T10">
                  <a:pos x="T0" y="T1"/>
                </a:cxn>
                <a:cxn ang="T11">
                  <a:pos x="T2" y="T3"/>
                </a:cxn>
                <a:cxn ang="T12">
                  <a:pos x="T4" y="T5"/>
                </a:cxn>
                <a:cxn ang="T13">
                  <a:pos x="T6" y="T7"/>
                </a:cxn>
                <a:cxn ang="T14">
                  <a:pos x="T8" y="T9"/>
                </a:cxn>
              </a:cxnLst>
              <a:rect l="T15" t="T16" r="T17" b="T18"/>
              <a:pathLst>
                <a:path w="26" h="109">
                  <a:moveTo>
                    <a:pt x="0" y="108"/>
                  </a:moveTo>
                  <a:lnTo>
                    <a:pt x="20" y="109"/>
                  </a:lnTo>
                  <a:lnTo>
                    <a:pt x="26" y="1"/>
                  </a:lnTo>
                  <a:lnTo>
                    <a:pt x="7" y="0"/>
                  </a:lnTo>
                  <a:lnTo>
                    <a:pt x="0" y="108"/>
                  </a:lnTo>
                  <a:close/>
                </a:path>
              </a:pathLst>
            </a:custGeom>
            <a:solidFill>
              <a:srgbClr val="000000"/>
            </a:solidFill>
            <a:ln w="9525">
              <a:noFill/>
              <a:round/>
              <a:headEnd/>
              <a:tailEnd/>
            </a:ln>
          </p:spPr>
          <p:txBody>
            <a:bodyPr/>
            <a:lstStyle/>
            <a:p>
              <a:endParaRPr lang="ja-JP" altLang="en-US"/>
            </a:p>
          </p:txBody>
        </p:sp>
        <p:sp>
          <p:nvSpPr>
            <p:cNvPr id="18" name="Freeform 12">
              <a:extLst>
                <a:ext uri="{FF2B5EF4-FFF2-40B4-BE49-F238E27FC236}">
                  <a16:creationId xmlns:a16="http://schemas.microsoft.com/office/drawing/2014/main" id="{A6853B13-8674-4D17-99D0-3ADD645148D6}"/>
                </a:ext>
              </a:extLst>
            </p:cNvPr>
            <p:cNvSpPr>
              <a:spLocks/>
            </p:cNvSpPr>
            <p:nvPr/>
          </p:nvSpPr>
          <p:spPr bwMode="auto">
            <a:xfrm>
              <a:off x="356" y="13"/>
              <a:ext cx="6" cy="19"/>
            </a:xfrm>
            <a:custGeom>
              <a:avLst/>
              <a:gdLst>
                <a:gd name="T0" fmla="*/ 0 w 31"/>
                <a:gd name="T1" fmla="*/ 0 h 110"/>
                <a:gd name="T2" fmla="*/ 0 w 31"/>
                <a:gd name="T3" fmla="*/ 0 h 110"/>
                <a:gd name="T4" fmla="*/ 0 w 31"/>
                <a:gd name="T5" fmla="*/ 0 h 110"/>
                <a:gd name="T6" fmla="*/ 0 w 31"/>
                <a:gd name="T7" fmla="*/ 0 h 110"/>
                <a:gd name="T8" fmla="*/ 0 w 31"/>
                <a:gd name="T9" fmla="*/ 0 h 110"/>
                <a:gd name="T10" fmla="*/ 0 60000 65536"/>
                <a:gd name="T11" fmla="*/ 0 60000 65536"/>
                <a:gd name="T12" fmla="*/ 0 60000 65536"/>
                <a:gd name="T13" fmla="*/ 0 60000 65536"/>
                <a:gd name="T14" fmla="*/ 0 60000 65536"/>
                <a:gd name="T15" fmla="*/ 0 w 31"/>
                <a:gd name="T16" fmla="*/ 0 h 110"/>
                <a:gd name="T17" fmla="*/ 31 w 31"/>
                <a:gd name="T18" fmla="*/ 110 h 110"/>
              </a:gdLst>
              <a:ahLst/>
              <a:cxnLst>
                <a:cxn ang="T10">
                  <a:pos x="T0" y="T1"/>
                </a:cxn>
                <a:cxn ang="T11">
                  <a:pos x="T2" y="T3"/>
                </a:cxn>
                <a:cxn ang="T12">
                  <a:pos x="T4" y="T5"/>
                </a:cxn>
                <a:cxn ang="T13">
                  <a:pos x="T6" y="T7"/>
                </a:cxn>
                <a:cxn ang="T14">
                  <a:pos x="T8" y="T9"/>
                </a:cxn>
              </a:cxnLst>
              <a:rect l="T15" t="T16" r="T17" b="T18"/>
              <a:pathLst>
                <a:path w="31" h="110">
                  <a:moveTo>
                    <a:pt x="0" y="108"/>
                  </a:moveTo>
                  <a:lnTo>
                    <a:pt x="19" y="110"/>
                  </a:lnTo>
                  <a:lnTo>
                    <a:pt x="31" y="2"/>
                  </a:lnTo>
                  <a:lnTo>
                    <a:pt x="12" y="0"/>
                  </a:lnTo>
                  <a:lnTo>
                    <a:pt x="0" y="108"/>
                  </a:lnTo>
                  <a:close/>
                </a:path>
              </a:pathLst>
            </a:custGeom>
            <a:solidFill>
              <a:srgbClr val="000000"/>
            </a:solidFill>
            <a:ln w="9525">
              <a:noFill/>
              <a:round/>
              <a:headEnd/>
              <a:tailEnd/>
            </a:ln>
          </p:spPr>
          <p:txBody>
            <a:bodyPr/>
            <a:lstStyle/>
            <a:p>
              <a:endParaRPr lang="ja-JP" altLang="en-US"/>
            </a:p>
          </p:txBody>
        </p:sp>
        <p:sp>
          <p:nvSpPr>
            <p:cNvPr id="19" name="Freeform 13">
              <a:extLst>
                <a:ext uri="{FF2B5EF4-FFF2-40B4-BE49-F238E27FC236}">
                  <a16:creationId xmlns:a16="http://schemas.microsoft.com/office/drawing/2014/main" id="{2DE5C38C-D260-4155-9DFF-E9701584B57C}"/>
                </a:ext>
              </a:extLst>
            </p:cNvPr>
            <p:cNvSpPr>
              <a:spLocks/>
            </p:cNvSpPr>
            <p:nvPr/>
          </p:nvSpPr>
          <p:spPr bwMode="auto">
            <a:xfrm>
              <a:off x="365" y="14"/>
              <a:ext cx="7" cy="18"/>
            </a:xfrm>
            <a:custGeom>
              <a:avLst/>
              <a:gdLst>
                <a:gd name="T0" fmla="*/ 0 w 31"/>
                <a:gd name="T1" fmla="*/ 0 h 110"/>
                <a:gd name="T2" fmla="*/ 0 w 31"/>
                <a:gd name="T3" fmla="*/ 0 h 110"/>
                <a:gd name="T4" fmla="*/ 0 w 31"/>
                <a:gd name="T5" fmla="*/ 0 h 110"/>
                <a:gd name="T6" fmla="*/ 0 w 31"/>
                <a:gd name="T7" fmla="*/ 0 h 110"/>
                <a:gd name="T8" fmla="*/ 0 w 31"/>
                <a:gd name="T9" fmla="*/ 0 h 110"/>
                <a:gd name="T10" fmla="*/ 0 60000 65536"/>
                <a:gd name="T11" fmla="*/ 0 60000 65536"/>
                <a:gd name="T12" fmla="*/ 0 60000 65536"/>
                <a:gd name="T13" fmla="*/ 0 60000 65536"/>
                <a:gd name="T14" fmla="*/ 0 60000 65536"/>
                <a:gd name="T15" fmla="*/ 0 w 31"/>
                <a:gd name="T16" fmla="*/ 0 h 110"/>
                <a:gd name="T17" fmla="*/ 31 w 31"/>
                <a:gd name="T18" fmla="*/ 110 h 110"/>
              </a:gdLst>
              <a:ahLst/>
              <a:cxnLst>
                <a:cxn ang="T10">
                  <a:pos x="T0" y="T1"/>
                </a:cxn>
                <a:cxn ang="T11">
                  <a:pos x="T2" y="T3"/>
                </a:cxn>
                <a:cxn ang="T12">
                  <a:pos x="T4" y="T5"/>
                </a:cxn>
                <a:cxn ang="T13">
                  <a:pos x="T6" y="T7"/>
                </a:cxn>
                <a:cxn ang="T14">
                  <a:pos x="T8" y="T9"/>
                </a:cxn>
              </a:cxnLst>
              <a:rect l="T15" t="T16" r="T17" b="T18"/>
              <a:pathLst>
                <a:path w="31" h="110">
                  <a:moveTo>
                    <a:pt x="0" y="109"/>
                  </a:moveTo>
                  <a:lnTo>
                    <a:pt x="19" y="110"/>
                  </a:lnTo>
                  <a:lnTo>
                    <a:pt x="31" y="3"/>
                  </a:lnTo>
                  <a:lnTo>
                    <a:pt x="12" y="0"/>
                  </a:lnTo>
                  <a:lnTo>
                    <a:pt x="0" y="109"/>
                  </a:lnTo>
                  <a:close/>
                </a:path>
              </a:pathLst>
            </a:custGeom>
            <a:solidFill>
              <a:srgbClr val="000000"/>
            </a:solidFill>
            <a:ln w="9525">
              <a:noFill/>
              <a:round/>
              <a:headEnd/>
              <a:tailEnd/>
            </a:ln>
          </p:spPr>
          <p:txBody>
            <a:bodyPr/>
            <a:lstStyle/>
            <a:p>
              <a:endParaRPr lang="ja-JP" altLang="en-US"/>
            </a:p>
          </p:txBody>
        </p:sp>
        <p:sp>
          <p:nvSpPr>
            <p:cNvPr id="20" name="Freeform 14">
              <a:extLst>
                <a:ext uri="{FF2B5EF4-FFF2-40B4-BE49-F238E27FC236}">
                  <a16:creationId xmlns:a16="http://schemas.microsoft.com/office/drawing/2014/main" id="{E2A0A8BD-762C-4EE3-8207-14CE4D3016FE}"/>
                </a:ext>
              </a:extLst>
            </p:cNvPr>
            <p:cNvSpPr>
              <a:spLocks/>
            </p:cNvSpPr>
            <p:nvPr/>
          </p:nvSpPr>
          <p:spPr bwMode="auto">
            <a:xfrm>
              <a:off x="373" y="15"/>
              <a:ext cx="8" cy="18"/>
            </a:xfrm>
            <a:custGeom>
              <a:avLst/>
              <a:gdLst>
                <a:gd name="T0" fmla="*/ 0 w 39"/>
                <a:gd name="T1" fmla="*/ 0 h 109"/>
                <a:gd name="T2" fmla="*/ 0 w 39"/>
                <a:gd name="T3" fmla="*/ 0 h 109"/>
                <a:gd name="T4" fmla="*/ 0 w 39"/>
                <a:gd name="T5" fmla="*/ 0 h 109"/>
                <a:gd name="T6" fmla="*/ 0 w 39"/>
                <a:gd name="T7" fmla="*/ 0 h 109"/>
                <a:gd name="T8" fmla="*/ 0 w 39"/>
                <a:gd name="T9" fmla="*/ 0 h 109"/>
                <a:gd name="T10" fmla="*/ 0 60000 65536"/>
                <a:gd name="T11" fmla="*/ 0 60000 65536"/>
                <a:gd name="T12" fmla="*/ 0 60000 65536"/>
                <a:gd name="T13" fmla="*/ 0 60000 65536"/>
                <a:gd name="T14" fmla="*/ 0 60000 65536"/>
                <a:gd name="T15" fmla="*/ 0 w 39"/>
                <a:gd name="T16" fmla="*/ 0 h 109"/>
                <a:gd name="T17" fmla="*/ 39 w 39"/>
                <a:gd name="T18" fmla="*/ 109 h 109"/>
              </a:gdLst>
              <a:ahLst/>
              <a:cxnLst>
                <a:cxn ang="T10">
                  <a:pos x="T0" y="T1"/>
                </a:cxn>
                <a:cxn ang="T11">
                  <a:pos x="T2" y="T3"/>
                </a:cxn>
                <a:cxn ang="T12">
                  <a:pos x="T4" y="T5"/>
                </a:cxn>
                <a:cxn ang="T13">
                  <a:pos x="T6" y="T7"/>
                </a:cxn>
                <a:cxn ang="T14">
                  <a:pos x="T8" y="T9"/>
                </a:cxn>
              </a:cxnLst>
              <a:rect l="T15" t="T16" r="T17" b="T18"/>
              <a:pathLst>
                <a:path w="39" h="109">
                  <a:moveTo>
                    <a:pt x="0" y="106"/>
                  </a:moveTo>
                  <a:lnTo>
                    <a:pt x="19" y="109"/>
                  </a:lnTo>
                  <a:lnTo>
                    <a:pt x="39" y="3"/>
                  </a:lnTo>
                  <a:lnTo>
                    <a:pt x="19" y="0"/>
                  </a:lnTo>
                  <a:lnTo>
                    <a:pt x="0" y="106"/>
                  </a:lnTo>
                  <a:close/>
                </a:path>
              </a:pathLst>
            </a:custGeom>
            <a:solidFill>
              <a:srgbClr val="000000"/>
            </a:solidFill>
            <a:ln w="9525">
              <a:noFill/>
              <a:round/>
              <a:headEnd/>
              <a:tailEnd/>
            </a:ln>
          </p:spPr>
          <p:txBody>
            <a:bodyPr/>
            <a:lstStyle/>
            <a:p>
              <a:endParaRPr lang="ja-JP" altLang="en-US"/>
            </a:p>
          </p:txBody>
        </p:sp>
        <p:sp>
          <p:nvSpPr>
            <p:cNvPr id="21" name="Freeform 15">
              <a:extLst>
                <a:ext uri="{FF2B5EF4-FFF2-40B4-BE49-F238E27FC236}">
                  <a16:creationId xmlns:a16="http://schemas.microsoft.com/office/drawing/2014/main" id="{FCDA8C9A-96F4-48D0-B31B-2254F9A35273}"/>
                </a:ext>
              </a:extLst>
            </p:cNvPr>
            <p:cNvSpPr>
              <a:spLocks/>
            </p:cNvSpPr>
            <p:nvPr/>
          </p:nvSpPr>
          <p:spPr bwMode="auto">
            <a:xfrm>
              <a:off x="381" y="17"/>
              <a:ext cx="9" cy="18"/>
            </a:xfrm>
            <a:custGeom>
              <a:avLst/>
              <a:gdLst>
                <a:gd name="T0" fmla="*/ 0 w 43"/>
                <a:gd name="T1" fmla="*/ 0 h 110"/>
                <a:gd name="T2" fmla="*/ 0 w 43"/>
                <a:gd name="T3" fmla="*/ 0 h 110"/>
                <a:gd name="T4" fmla="*/ 0 w 43"/>
                <a:gd name="T5" fmla="*/ 0 h 110"/>
                <a:gd name="T6" fmla="*/ 0 w 43"/>
                <a:gd name="T7" fmla="*/ 0 h 110"/>
                <a:gd name="T8" fmla="*/ 0 w 43"/>
                <a:gd name="T9" fmla="*/ 0 h 110"/>
                <a:gd name="T10" fmla="*/ 0 60000 65536"/>
                <a:gd name="T11" fmla="*/ 0 60000 65536"/>
                <a:gd name="T12" fmla="*/ 0 60000 65536"/>
                <a:gd name="T13" fmla="*/ 0 60000 65536"/>
                <a:gd name="T14" fmla="*/ 0 60000 65536"/>
                <a:gd name="T15" fmla="*/ 0 w 43"/>
                <a:gd name="T16" fmla="*/ 0 h 110"/>
                <a:gd name="T17" fmla="*/ 43 w 43"/>
                <a:gd name="T18" fmla="*/ 110 h 110"/>
              </a:gdLst>
              <a:ahLst/>
              <a:cxnLst>
                <a:cxn ang="T10">
                  <a:pos x="T0" y="T1"/>
                </a:cxn>
                <a:cxn ang="T11">
                  <a:pos x="T2" y="T3"/>
                </a:cxn>
                <a:cxn ang="T12">
                  <a:pos x="T4" y="T5"/>
                </a:cxn>
                <a:cxn ang="T13">
                  <a:pos x="T6" y="T7"/>
                </a:cxn>
                <a:cxn ang="T14">
                  <a:pos x="T8" y="T9"/>
                </a:cxn>
              </a:cxnLst>
              <a:rect l="T15" t="T16" r="T17" b="T18"/>
              <a:pathLst>
                <a:path w="43" h="110">
                  <a:moveTo>
                    <a:pt x="0" y="106"/>
                  </a:moveTo>
                  <a:lnTo>
                    <a:pt x="19" y="110"/>
                  </a:lnTo>
                  <a:lnTo>
                    <a:pt x="43" y="4"/>
                  </a:lnTo>
                  <a:lnTo>
                    <a:pt x="23" y="0"/>
                  </a:lnTo>
                  <a:lnTo>
                    <a:pt x="0" y="106"/>
                  </a:lnTo>
                  <a:close/>
                </a:path>
              </a:pathLst>
            </a:custGeom>
            <a:solidFill>
              <a:srgbClr val="000000"/>
            </a:solidFill>
            <a:ln w="9525">
              <a:noFill/>
              <a:round/>
              <a:headEnd/>
              <a:tailEnd/>
            </a:ln>
          </p:spPr>
          <p:txBody>
            <a:bodyPr/>
            <a:lstStyle/>
            <a:p>
              <a:endParaRPr lang="ja-JP" altLang="en-US"/>
            </a:p>
          </p:txBody>
        </p:sp>
        <p:sp>
          <p:nvSpPr>
            <p:cNvPr id="22" name="Freeform 16">
              <a:extLst>
                <a:ext uri="{FF2B5EF4-FFF2-40B4-BE49-F238E27FC236}">
                  <a16:creationId xmlns:a16="http://schemas.microsoft.com/office/drawing/2014/main" id="{E6A0A715-06A6-47B4-B67A-2EDB8EAD91C8}"/>
                </a:ext>
              </a:extLst>
            </p:cNvPr>
            <p:cNvSpPr>
              <a:spLocks/>
            </p:cNvSpPr>
            <p:nvPr/>
          </p:nvSpPr>
          <p:spPr bwMode="auto">
            <a:xfrm>
              <a:off x="389" y="18"/>
              <a:ext cx="10" cy="19"/>
            </a:xfrm>
            <a:custGeom>
              <a:avLst/>
              <a:gdLst>
                <a:gd name="T0" fmla="*/ 0 w 50"/>
                <a:gd name="T1" fmla="*/ 0 h 108"/>
                <a:gd name="T2" fmla="*/ 0 w 50"/>
                <a:gd name="T3" fmla="*/ 0 h 108"/>
                <a:gd name="T4" fmla="*/ 0 w 50"/>
                <a:gd name="T5" fmla="*/ 0 h 108"/>
                <a:gd name="T6" fmla="*/ 0 w 50"/>
                <a:gd name="T7" fmla="*/ 0 h 108"/>
                <a:gd name="T8" fmla="*/ 0 w 50"/>
                <a:gd name="T9" fmla="*/ 0 h 108"/>
                <a:gd name="T10" fmla="*/ 0 60000 65536"/>
                <a:gd name="T11" fmla="*/ 0 60000 65536"/>
                <a:gd name="T12" fmla="*/ 0 60000 65536"/>
                <a:gd name="T13" fmla="*/ 0 60000 65536"/>
                <a:gd name="T14" fmla="*/ 0 60000 65536"/>
                <a:gd name="T15" fmla="*/ 0 w 50"/>
                <a:gd name="T16" fmla="*/ 0 h 108"/>
                <a:gd name="T17" fmla="*/ 50 w 50"/>
                <a:gd name="T18" fmla="*/ 108 h 108"/>
              </a:gdLst>
              <a:ahLst/>
              <a:cxnLst>
                <a:cxn ang="T10">
                  <a:pos x="T0" y="T1"/>
                </a:cxn>
                <a:cxn ang="T11">
                  <a:pos x="T2" y="T3"/>
                </a:cxn>
                <a:cxn ang="T12">
                  <a:pos x="T4" y="T5"/>
                </a:cxn>
                <a:cxn ang="T13">
                  <a:pos x="T6" y="T7"/>
                </a:cxn>
                <a:cxn ang="T14">
                  <a:pos x="T8" y="T9"/>
                </a:cxn>
              </a:cxnLst>
              <a:rect l="T15" t="T16" r="T17" b="T18"/>
              <a:pathLst>
                <a:path w="50" h="108">
                  <a:moveTo>
                    <a:pt x="0" y="103"/>
                  </a:moveTo>
                  <a:lnTo>
                    <a:pt x="20" y="108"/>
                  </a:lnTo>
                  <a:lnTo>
                    <a:pt x="50" y="5"/>
                  </a:lnTo>
                  <a:lnTo>
                    <a:pt x="32" y="0"/>
                  </a:lnTo>
                  <a:lnTo>
                    <a:pt x="0" y="103"/>
                  </a:lnTo>
                  <a:close/>
                </a:path>
              </a:pathLst>
            </a:custGeom>
            <a:solidFill>
              <a:srgbClr val="000000"/>
            </a:solidFill>
            <a:ln w="9525">
              <a:noFill/>
              <a:round/>
              <a:headEnd/>
              <a:tailEnd/>
            </a:ln>
          </p:spPr>
          <p:txBody>
            <a:bodyPr/>
            <a:lstStyle/>
            <a:p>
              <a:endParaRPr lang="ja-JP" altLang="en-US"/>
            </a:p>
          </p:txBody>
        </p:sp>
        <p:sp>
          <p:nvSpPr>
            <p:cNvPr id="23" name="Freeform 17">
              <a:extLst>
                <a:ext uri="{FF2B5EF4-FFF2-40B4-BE49-F238E27FC236}">
                  <a16:creationId xmlns:a16="http://schemas.microsoft.com/office/drawing/2014/main" id="{0F0EE2D7-C1BA-4B4A-95E3-95FC03F82987}"/>
                </a:ext>
              </a:extLst>
            </p:cNvPr>
            <p:cNvSpPr>
              <a:spLocks/>
            </p:cNvSpPr>
            <p:nvPr/>
          </p:nvSpPr>
          <p:spPr bwMode="auto">
            <a:xfrm>
              <a:off x="398" y="21"/>
              <a:ext cx="11" cy="18"/>
            </a:xfrm>
            <a:custGeom>
              <a:avLst/>
              <a:gdLst>
                <a:gd name="T0" fmla="*/ 0 w 55"/>
                <a:gd name="T1" fmla="*/ 0 h 109"/>
                <a:gd name="T2" fmla="*/ 0 w 55"/>
                <a:gd name="T3" fmla="*/ 0 h 109"/>
                <a:gd name="T4" fmla="*/ 0 w 55"/>
                <a:gd name="T5" fmla="*/ 0 h 109"/>
                <a:gd name="T6" fmla="*/ 0 w 55"/>
                <a:gd name="T7" fmla="*/ 0 h 109"/>
                <a:gd name="T8" fmla="*/ 0 w 55"/>
                <a:gd name="T9" fmla="*/ 0 h 109"/>
                <a:gd name="T10" fmla="*/ 0 60000 65536"/>
                <a:gd name="T11" fmla="*/ 0 60000 65536"/>
                <a:gd name="T12" fmla="*/ 0 60000 65536"/>
                <a:gd name="T13" fmla="*/ 0 60000 65536"/>
                <a:gd name="T14" fmla="*/ 0 60000 65536"/>
                <a:gd name="T15" fmla="*/ 0 w 55"/>
                <a:gd name="T16" fmla="*/ 0 h 109"/>
                <a:gd name="T17" fmla="*/ 55 w 55"/>
                <a:gd name="T18" fmla="*/ 109 h 109"/>
              </a:gdLst>
              <a:ahLst/>
              <a:cxnLst>
                <a:cxn ang="T10">
                  <a:pos x="T0" y="T1"/>
                </a:cxn>
                <a:cxn ang="T11">
                  <a:pos x="T2" y="T3"/>
                </a:cxn>
                <a:cxn ang="T12">
                  <a:pos x="T4" y="T5"/>
                </a:cxn>
                <a:cxn ang="T13">
                  <a:pos x="T6" y="T7"/>
                </a:cxn>
                <a:cxn ang="T14">
                  <a:pos x="T8" y="T9"/>
                </a:cxn>
              </a:cxnLst>
              <a:rect l="T15" t="T16" r="T17" b="T18"/>
              <a:pathLst>
                <a:path w="55" h="109">
                  <a:moveTo>
                    <a:pt x="0" y="103"/>
                  </a:moveTo>
                  <a:lnTo>
                    <a:pt x="19" y="109"/>
                  </a:lnTo>
                  <a:lnTo>
                    <a:pt x="55" y="7"/>
                  </a:lnTo>
                  <a:lnTo>
                    <a:pt x="37" y="0"/>
                  </a:lnTo>
                  <a:lnTo>
                    <a:pt x="0" y="103"/>
                  </a:lnTo>
                  <a:close/>
                </a:path>
              </a:pathLst>
            </a:custGeom>
            <a:solidFill>
              <a:srgbClr val="000000"/>
            </a:solidFill>
            <a:ln w="9525">
              <a:noFill/>
              <a:round/>
              <a:headEnd/>
              <a:tailEnd/>
            </a:ln>
          </p:spPr>
          <p:txBody>
            <a:bodyPr/>
            <a:lstStyle/>
            <a:p>
              <a:endParaRPr lang="ja-JP" altLang="en-US"/>
            </a:p>
          </p:txBody>
        </p:sp>
        <p:sp>
          <p:nvSpPr>
            <p:cNvPr id="24" name="Freeform 18">
              <a:extLst>
                <a:ext uri="{FF2B5EF4-FFF2-40B4-BE49-F238E27FC236}">
                  <a16:creationId xmlns:a16="http://schemas.microsoft.com/office/drawing/2014/main" id="{ED0595DF-BCEB-4040-8A59-DFF5A7F983EC}"/>
                </a:ext>
              </a:extLst>
            </p:cNvPr>
            <p:cNvSpPr>
              <a:spLocks/>
            </p:cNvSpPr>
            <p:nvPr/>
          </p:nvSpPr>
          <p:spPr bwMode="auto">
            <a:xfrm>
              <a:off x="406" y="23"/>
              <a:ext cx="12" cy="18"/>
            </a:xfrm>
            <a:custGeom>
              <a:avLst/>
              <a:gdLst>
                <a:gd name="T0" fmla="*/ 0 w 57"/>
                <a:gd name="T1" fmla="*/ 0 h 109"/>
                <a:gd name="T2" fmla="*/ 0 w 57"/>
                <a:gd name="T3" fmla="*/ 0 h 109"/>
                <a:gd name="T4" fmla="*/ 0 w 57"/>
                <a:gd name="T5" fmla="*/ 0 h 109"/>
                <a:gd name="T6" fmla="*/ 0 w 57"/>
                <a:gd name="T7" fmla="*/ 0 h 109"/>
                <a:gd name="T8" fmla="*/ 0 w 57"/>
                <a:gd name="T9" fmla="*/ 0 h 109"/>
                <a:gd name="T10" fmla="*/ 0 60000 65536"/>
                <a:gd name="T11" fmla="*/ 0 60000 65536"/>
                <a:gd name="T12" fmla="*/ 0 60000 65536"/>
                <a:gd name="T13" fmla="*/ 0 60000 65536"/>
                <a:gd name="T14" fmla="*/ 0 60000 65536"/>
                <a:gd name="T15" fmla="*/ 0 w 57"/>
                <a:gd name="T16" fmla="*/ 0 h 109"/>
                <a:gd name="T17" fmla="*/ 57 w 57"/>
                <a:gd name="T18" fmla="*/ 109 h 109"/>
              </a:gdLst>
              <a:ahLst/>
              <a:cxnLst>
                <a:cxn ang="T10">
                  <a:pos x="T0" y="T1"/>
                </a:cxn>
                <a:cxn ang="T11">
                  <a:pos x="T2" y="T3"/>
                </a:cxn>
                <a:cxn ang="T12">
                  <a:pos x="T4" y="T5"/>
                </a:cxn>
                <a:cxn ang="T13">
                  <a:pos x="T6" y="T7"/>
                </a:cxn>
                <a:cxn ang="T14">
                  <a:pos x="T8" y="T9"/>
                </a:cxn>
              </a:cxnLst>
              <a:rect l="T15" t="T16" r="T17" b="T18"/>
              <a:pathLst>
                <a:path w="57" h="109">
                  <a:moveTo>
                    <a:pt x="0" y="101"/>
                  </a:moveTo>
                  <a:lnTo>
                    <a:pt x="19" y="109"/>
                  </a:lnTo>
                  <a:lnTo>
                    <a:pt x="57" y="7"/>
                  </a:lnTo>
                  <a:lnTo>
                    <a:pt x="38" y="0"/>
                  </a:lnTo>
                  <a:lnTo>
                    <a:pt x="0" y="101"/>
                  </a:lnTo>
                  <a:close/>
                </a:path>
              </a:pathLst>
            </a:custGeom>
            <a:solidFill>
              <a:srgbClr val="000000"/>
            </a:solidFill>
            <a:ln w="9525">
              <a:noFill/>
              <a:round/>
              <a:headEnd/>
              <a:tailEnd/>
            </a:ln>
          </p:spPr>
          <p:txBody>
            <a:bodyPr/>
            <a:lstStyle/>
            <a:p>
              <a:endParaRPr lang="ja-JP" altLang="en-US"/>
            </a:p>
          </p:txBody>
        </p:sp>
        <p:sp>
          <p:nvSpPr>
            <p:cNvPr id="25" name="Freeform 19">
              <a:extLst>
                <a:ext uri="{FF2B5EF4-FFF2-40B4-BE49-F238E27FC236}">
                  <a16:creationId xmlns:a16="http://schemas.microsoft.com/office/drawing/2014/main" id="{99BB6DE4-A11C-4847-A4CE-997927FE889E}"/>
                </a:ext>
              </a:extLst>
            </p:cNvPr>
            <p:cNvSpPr>
              <a:spLocks/>
            </p:cNvSpPr>
            <p:nvPr/>
          </p:nvSpPr>
          <p:spPr bwMode="auto">
            <a:xfrm>
              <a:off x="414" y="26"/>
              <a:ext cx="13" cy="18"/>
            </a:xfrm>
            <a:custGeom>
              <a:avLst/>
              <a:gdLst>
                <a:gd name="T0" fmla="*/ 0 w 65"/>
                <a:gd name="T1" fmla="*/ 0 h 107"/>
                <a:gd name="T2" fmla="*/ 0 w 65"/>
                <a:gd name="T3" fmla="*/ 0 h 107"/>
                <a:gd name="T4" fmla="*/ 0 w 65"/>
                <a:gd name="T5" fmla="*/ 0 h 107"/>
                <a:gd name="T6" fmla="*/ 0 w 65"/>
                <a:gd name="T7" fmla="*/ 0 h 107"/>
                <a:gd name="T8" fmla="*/ 0 w 65"/>
                <a:gd name="T9" fmla="*/ 0 h 107"/>
                <a:gd name="T10" fmla="*/ 0 60000 65536"/>
                <a:gd name="T11" fmla="*/ 0 60000 65536"/>
                <a:gd name="T12" fmla="*/ 0 60000 65536"/>
                <a:gd name="T13" fmla="*/ 0 60000 65536"/>
                <a:gd name="T14" fmla="*/ 0 60000 65536"/>
                <a:gd name="T15" fmla="*/ 0 w 65"/>
                <a:gd name="T16" fmla="*/ 0 h 107"/>
                <a:gd name="T17" fmla="*/ 65 w 65"/>
                <a:gd name="T18" fmla="*/ 107 h 107"/>
              </a:gdLst>
              <a:ahLst/>
              <a:cxnLst>
                <a:cxn ang="T10">
                  <a:pos x="T0" y="T1"/>
                </a:cxn>
                <a:cxn ang="T11">
                  <a:pos x="T2" y="T3"/>
                </a:cxn>
                <a:cxn ang="T12">
                  <a:pos x="T4" y="T5"/>
                </a:cxn>
                <a:cxn ang="T13">
                  <a:pos x="T6" y="T7"/>
                </a:cxn>
                <a:cxn ang="T14">
                  <a:pos x="T8" y="T9"/>
                </a:cxn>
              </a:cxnLst>
              <a:rect l="T15" t="T16" r="T17" b="T18"/>
              <a:pathLst>
                <a:path w="65" h="107">
                  <a:moveTo>
                    <a:pt x="0" y="99"/>
                  </a:moveTo>
                  <a:lnTo>
                    <a:pt x="19" y="107"/>
                  </a:lnTo>
                  <a:lnTo>
                    <a:pt x="65" y="9"/>
                  </a:lnTo>
                  <a:lnTo>
                    <a:pt x="46" y="0"/>
                  </a:lnTo>
                  <a:lnTo>
                    <a:pt x="0" y="99"/>
                  </a:lnTo>
                  <a:close/>
                </a:path>
              </a:pathLst>
            </a:custGeom>
            <a:solidFill>
              <a:srgbClr val="000000"/>
            </a:solidFill>
            <a:ln w="9525">
              <a:noFill/>
              <a:round/>
              <a:headEnd/>
              <a:tailEnd/>
            </a:ln>
          </p:spPr>
          <p:txBody>
            <a:bodyPr/>
            <a:lstStyle/>
            <a:p>
              <a:endParaRPr lang="ja-JP" altLang="en-US"/>
            </a:p>
          </p:txBody>
        </p:sp>
        <p:sp>
          <p:nvSpPr>
            <p:cNvPr id="26" name="Freeform 20">
              <a:extLst>
                <a:ext uri="{FF2B5EF4-FFF2-40B4-BE49-F238E27FC236}">
                  <a16:creationId xmlns:a16="http://schemas.microsoft.com/office/drawing/2014/main" id="{39F9188B-5498-445B-B0B4-30654F0696E8}"/>
                </a:ext>
              </a:extLst>
            </p:cNvPr>
            <p:cNvSpPr>
              <a:spLocks/>
            </p:cNvSpPr>
            <p:nvPr/>
          </p:nvSpPr>
          <p:spPr bwMode="auto">
            <a:xfrm>
              <a:off x="421" y="29"/>
              <a:ext cx="14" cy="17"/>
            </a:xfrm>
            <a:custGeom>
              <a:avLst/>
              <a:gdLst>
                <a:gd name="T0" fmla="*/ 0 w 68"/>
                <a:gd name="T1" fmla="*/ 0 h 104"/>
                <a:gd name="T2" fmla="*/ 0 w 68"/>
                <a:gd name="T3" fmla="*/ 0 h 104"/>
                <a:gd name="T4" fmla="*/ 0 w 68"/>
                <a:gd name="T5" fmla="*/ 0 h 104"/>
                <a:gd name="T6" fmla="*/ 0 w 68"/>
                <a:gd name="T7" fmla="*/ 0 h 104"/>
                <a:gd name="T8" fmla="*/ 0 w 68"/>
                <a:gd name="T9" fmla="*/ 0 h 104"/>
                <a:gd name="T10" fmla="*/ 0 60000 65536"/>
                <a:gd name="T11" fmla="*/ 0 60000 65536"/>
                <a:gd name="T12" fmla="*/ 0 60000 65536"/>
                <a:gd name="T13" fmla="*/ 0 60000 65536"/>
                <a:gd name="T14" fmla="*/ 0 60000 65536"/>
                <a:gd name="T15" fmla="*/ 0 w 68"/>
                <a:gd name="T16" fmla="*/ 0 h 104"/>
                <a:gd name="T17" fmla="*/ 68 w 68"/>
                <a:gd name="T18" fmla="*/ 104 h 104"/>
              </a:gdLst>
              <a:ahLst/>
              <a:cxnLst>
                <a:cxn ang="T10">
                  <a:pos x="T0" y="T1"/>
                </a:cxn>
                <a:cxn ang="T11">
                  <a:pos x="T2" y="T3"/>
                </a:cxn>
                <a:cxn ang="T12">
                  <a:pos x="T4" y="T5"/>
                </a:cxn>
                <a:cxn ang="T13">
                  <a:pos x="T6" y="T7"/>
                </a:cxn>
                <a:cxn ang="T14">
                  <a:pos x="T8" y="T9"/>
                </a:cxn>
              </a:cxnLst>
              <a:rect l="T15" t="T16" r="T17" b="T18"/>
              <a:pathLst>
                <a:path w="68" h="104">
                  <a:moveTo>
                    <a:pt x="0" y="96"/>
                  </a:moveTo>
                  <a:lnTo>
                    <a:pt x="18" y="104"/>
                  </a:lnTo>
                  <a:lnTo>
                    <a:pt x="68" y="8"/>
                  </a:lnTo>
                  <a:lnTo>
                    <a:pt x="50" y="0"/>
                  </a:lnTo>
                  <a:lnTo>
                    <a:pt x="0" y="96"/>
                  </a:lnTo>
                  <a:close/>
                </a:path>
              </a:pathLst>
            </a:custGeom>
            <a:solidFill>
              <a:srgbClr val="000000"/>
            </a:solidFill>
            <a:ln w="9525">
              <a:noFill/>
              <a:round/>
              <a:headEnd/>
              <a:tailEnd/>
            </a:ln>
          </p:spPr>
          <p:txBody>
            <a:bodyPr/>
            <a:lstStyle/>
            <a:p>
              <a:endParaRPr lang="ja-JP" altLang="en-US"/>
            </a:p>
          </p:txBody>
        </p:sp>
        <p:sp>
          <p:nvSpPr>
            <p:cNvPr id="27" name="Freeform 21">
              <a:extLst>
                <a:ext uri="{FF2B5EF4-FFF2-40B4-BE49-F238E27FC236}">
                  <a16:creationId xmlns:a16="http://schemas.microsoft.com/office/drawing/2014/main" id="{69B645C3-8708-4C48-9FE1-11C4A9C3F078}"/>
                </a:ext>
              </a:extLst>
            </p:cNvPr>
            <p:cNvSpPr>
              <a:spLocks/>
            </p:cNvSpPr>
            <p:nvPr/>
          </p:nvSpPr>
          <p:spPr bwMode="auto">
            <a:xfrm>
              <a:off x="429" y="32"/>
              <a:ext cx="14" cy="18"/>
            </a:xfrm>
            <a:custGeom>
              <a:avLst/>
              <a:gdLst>
                <a:gd name="T0" fmla="*/ 0 w 68"/>
                <a:gd name="T1" fmla="*/ 0 h 105"/>
                <a:gd name="T2" fmla="*/ 0 w 68"/>
                <a:gd name="T3" fmla="*/ 0 h 105"/>
                <a:gd name="T4" fmla="*/ 0 w 68"/>
                <a:gd name="T5" fmla="*/ 0 h 105"/>
                <a:gd name="T6" fmla="*/ 0 w 68"/>
                <a:gd name="T7" fmla="*/ 0 h 105"/>
                <a:gd name="T8" fmla="*/ 0 w 68"/>
                <a:gd name="T9" fmla="*/ 0 h 105"/>
                <a:gd name="T10" fmla="*/ 0 60000 65536"/>
                <a:gd name="T11" fmla="*/ 0 60000 65536"/>
                <a:gd name="T12" fmla="*/ 0 60000 65536"/>
                <a:gd name="T13" fmla="*/ 0 60000 65536"/>
                <a:gd name="T14" fmla="*/ 0 60000 65536"/>
                <a:gd name="T15" fmla="*/ 0 w 68"/>
                <a:gd name="T16" fmla="*/ 0 h 105"/>
                <a:gd name="T17" fmla="*/ 68 w 68"/>
                <a:gd name="T18" fmla="*/ 105 h 105"/>
              </a:gdLst>
              <a:ahLst/>
              <a:cxnLst>
                <a:cxn ang="T10">
                  <a:pos x="T0" y="T1"/>
                </a:cxn>
                <a:cxn ang="T11">
                  <a:pos x="T2" y="T3"/>
                </a:cxn>
                <a:cxn ang="T12">
                  <a:pos x="T4" y="T5"/>
                </a:cxn>
                <a:cxn ang="T13">
                  <a:pos x="T6" y="T7"/>
                </a:cxn>
                <a:cxn ang="T14">
                  <a:pos x="T8" y="T9"/>
                </a:cxn>
              </a:cxnLst>
              <a:rect l="T15" t="T16" r="T17" b="T18"/>
              <a:pathLst>
                <a:path w="68" h="105">
                  <a:moveTo>
                    <a:pt x="0" y="96"/>
                  </a:moveTo>
                  <a:lnTo>
                    <a:pt x="17" y="105"/>
                  </a:lnTo>
                  <a:lnTo>
                    <a:pt x="68" y="9"/>
                  </a:lnTo>
                  <a:lnTo>
                    <a:pt x="51" y="0"/>
                  </a:lnTo>
                  <a:lnTo>
                    <a:pt x="0" y="96"/>
                  </a:lnTo>
                  <a:close/>
                </a:path>
              </a:pathLst>
            </a:custGeom>
            <a:solidFill>
              <a:srgbClr val="000000"/>
            </a:solidFill>
            <a:ln w="9525">
              <a:noFill/>
              <a:round/>
              <a:headEnd/>
              <a:tailEnd/>
            </a:ln>
          </p:spPr>
          <p:txBody>
            <a:bodyPr/>
            <a:lstStyle/>
            <a:p>
              <a:endParaRPr lang="ja-JP" altLang="en-US"/>
            </a:p>
          </p:txBody>
        </p:sp>
        <p:sp>
          <p:nvSpPr>
            <p:cNvPr id="28" name="Freeform 22">
              <a:extLst>
                <a:ext uri="{FF2B5EF4-FFF2-40B4-BE49-F238E27FC236}">
                  <a16:creationId xmlns:a16="http://schemas.microsoft.com/office/drawing/2014/main" id="{020B4E8F-14DE-4DB6-96E6-6664DE9FF33D}"/>
                </a:ext>
              </a:extLst>
            </p:cNvPr>
            <p:cNvSpPr>
              <a:spLocks/>
            </p:cNvSpPr>
            <p:nvPr/>
          </p:nvSpPr>
          <p:spPr bwMode="auto">
            <a:xfrm>
              <a:off x="436" y="36"/>
              <a:ext cx="15" cy="17"/>
            </a:xfrm>
            <a:custGeom>
              <a:avLst/>
              <a:gdLst>
                <a:gd name="T0" fmla="*/ 0 w 73"/>
                <a:gd name="T1" fmla="*/ 0 h 103"/>
                <a:gd name="T2" fmla="*/ 0 w 73"/>
                <a:gd name="T3" fmla="*/ 0 h 103"/>
                <a:gd name="T4" fmla="*/ 0 w 73"/>
                <a:gd name="T5" fmla="*/ 0 h 103"/>
                <a:gd name="T6" fmla="*/ 0 w 73"/>
                <a:gd name="T7" fmla="*/ 0 h 103"/>
                <a:gd name="T8" fmla="*/ 0 w 73"/>
                <a:gd name="T9" fmla="*/ 0 h 103"/>
                <a:gd name="T10" fmla="*/ 0 60000 65536"/>
                <a:gd name="T11" fmla="*/ 0 60000 65536"/>
                <a:gd name="T12" fmla="*/ 0 60000 65536"/>
                <a:gd name="T13" fmla="*/ 0 60000 65536"/>
                <a:gd name="T14" fmla="*/ 0 60000 65536"/>
                <a:gd name="T15" fmla="*/ 0 w 73"/>
                <a:gd name="T16" fmla="*/ 0 h 103"/>
                <a:gd name="T17" fmla="*/ 73 w 73"/>
                <a:gd name="T18" fmla="*/ 103 h 103"/>
              </a:gdLst>
              <a:ahLst/>
              <a:cxnLst>
                <a:cxn ang="T10">
                  <a:pos x="T0" y="T1"/>
                </a:cxn>
                <a:cxn ang="T11">
                  <a:pos x="T2" y="T3"/>
                </a:cxn>
                <a:cxn ang="T12">
                  <a:pos x="T4" y="T5"/>
                </a:cxn>
                <a:cxn ang="T13">
                  <a:pos x="T6" y="T7"/>
                </a:cxn>
                <a:cxn ang="T14">
                  <a:pos x="T8" y="T9"/>
                </a:cxn>
              </a:cxnLst>
              <a:rect l="T15" t="T16" r="T17" b="T18"/>
              <a:pathLst>
                <a:path w="73" h="103">
                  <a:moveTo>
                    <a:pt x="0" y="93"/>
                  </a:moveTo>
                  <a:lnTo>
                    <a:pt x="17" y="103"/>
                  </a:lnTo>
                  <a:lnTo>
                    <a:pt x="73" y="10"/>
                  </a:lnTo>
                  <a:lnTo>
                    <a:pt x="57" y="0"/>
                  </a:lnTo>
                  <a:lnTo>
                    <a:pt x="0" y="93"/>
                  </a:lnTo>
                  <a:close/>
                </a:path>
              </a:pathLst>
            </a:custGeom>
            <a:solidFill>
              <a:srgbClr val="000000"/>
            </a:solidFill>
            <a:ln w="9525">
              <a:noFill/>
              <a:round/>
              <a:headEnd/>
              <a:tailEnd/>
            </a:ln>
          </p:spPr>
          <p:txBody>
            <a:bodyPr/>
            <a:lstStyle/>
            <a:p>
              <a:endParaRPr lang="ja-JP" altLang="en-US"/>
            </a:p>
          </p:txBody>
        </p:sp>
        <p:sp>
          <p:nvSpPr>
            <p:cNvPr id="29" name="Freeform 23">
              <a:extLst>
                <a:ext uri="{FF2B5EF4-FFF2-40B4-BE49-F238E27FC236}">
                  <a16:creationId xmlns:a16="http://schemas.microsoft.com/office/drawing/2014/main" id="{805A1343-AF65-483C-896D-B3F9E6662460}"/>
                </a:ext>
              </a:extLst>
            </p:cNvPr>
            <p:cNvSpPr>
              <a:spLocks/>
            </p:cNvSpPr>
            <p:nvPr/>
          </p:nvSpPr>
          <p:spPr bwMode="auto">
            <a:xfrm>
              <a:off x="443" y="40"/>
              <a:ext cx="16" cy="17"/>
            </a:xfrm>
            <a:custGeom>
              <a:avLst/>
              <a:gdLst>
                <a:gd name="T0" fmla="*/ 0 w 77"/>
                <a:gd name="T1" fmla="*/ 0 h 103"/>
                <a:gd name="T2" fmla="*/ 0 w 77"/>
                <a:gd name="T3" fmla="*/ 0 h 103"/>
                <a:gd name="T4" fmla="*/ 0 w 77"/>
                <a:gd name="T5" fmla="*/ 0 h 103"/>
                <a:gd name="T6" fmla="*/ 0 w 77"/>
                <a:gd name="T7" fmla="*/ 0 h 103"/>
                <a:gd name="T8" fmla="*/ 0 w 77"/>
                <a:gd name="T9" fmla="*/ 0 h 103"/>
                <a:gd name="T10" fmla="*/ 0 60000 65536"/>
                <a:gd name="T11" fmla="*/ 0 60000 65536"/>
                <a:gd name="T12" fmla="*/ 0 60000 65536"/>
                <a:gd name="T13" fmla="*/ 0 60000 65536"/>
                <a:gd name="T14" fmla="*/ 0 60000 65536"/>
                <a:gd name="T15" fmla="*/ 0 w 77"/>
                <a:gd name="T16" fmla="*/ 0 h 103"/>
                <a:gd name="T17" fmla="*/ 77 w 77"/>
                <a:gd name="T18" fmla="*/ 103 h 103"/>
              </a:gdLst>
              <a:ahLst/>
              <a:cxnLst>
                <a:cxn ang="T10">
                  <a:pos x="T0" y="T1"/>
                </a:cxn>
                <a:cxn ang="T11">
                  <a:pos x="T2" y="T3"/>
                </a:cxn>
                <a:cxn ang="T12">
                  <a:pos x="T4" y="T5"/>
                </a:cxn>
                <a:cxn ang="T13">
                  <a:pos x="T6" y="T7"/>
                </a:cxn>
                <a:cxn ang="T14">
                  <a:pos x="T8" y="T9"/>
                </a:cxn>
              </a:cxnLst>
              <a:rect l="T15" t="T16" r="T17" b="T18"/>
              <a:pathLst>
                <a:path w="77" h="103">
                  <a:moveTo>
                    <a:pt x="0" y="92"/>
                  </a:moveTo>
                  <a:lnTo>
                    <a:pt x="18" y="103"/>
                  </a:lnTo>
                  <a:lnTo>
                    <a:pt x="77" y="11"/>
                  </a:lnTo>
                  <a:lnTo>
                    <a:pt x="60" y="0"/>
                  </a:lnTo>
                  <a:lnTo>
                    <a:pt x="0" y="92"/>
                  </a:lnTo>
                  <a:close/>
                </a:path>
              </a:pathLst>
            </a:custGeom>
            <a:solidFill>
              <a:srgbClr val="000000"/>
            </a:solidFill>
            <a:ln w="9525">
              <a:noFill/>
              <a:round/>
              <a:headEnd/>
              <a:tailEnd/>
            </a:ln>
          </p:spPr>
          <p:txBody>
            <a:bodyPr/>
            <a:lstStyle/>
            <a:p>
              <a:endParaRPr lang="ja-JP" altLang="en-US"/>
            </a:p>
          </p:txBody>
        </p:sp>
        <p:sp>
          <p:nvSpPr>
            <p:cNvPr id="30" name="Freeform 24">
              <a:extLst>
                <a:ext uri="{FF2B5EF4-FFF2-40B4-BE49-F238E27FC236}">
                  <a16:creationId xmlns:a16="http://schemas.microsoft.com/office/drawing/2014/main" id="{AC5A2F10-6D8A-4392-A4E5-ADFE26945C38}"/>
                </a:ext>
              </a:extLst>
            </p:cNvPr>
            <p:cNvSpPr>
              <a:spLocks/>
            </p:cNvSpPr>
            <p:nvPr/>
          </p:nvSpPr>
          <p:spPr bwMode="auto">
            <a:xfrm>
              <a:off x="451" y="44"/>
              <a:ext cx="15" cy="16"/>
            </a:xfrm>
            <a:custGeom>
              <a:avLst/>
              <a:gdLst>
                <a:gd name="T0" fmla="*/ 0 w 79"/>
                <a:gd name="T1" fmla="*/ 0 h 100"/>
                <a:gd name="T2" fmla="*/ 0 w 79"/>
                <a:gd name="T3" fmla="*/ 0 h 100"/>
                <a:gd name="T4" fmla="*/ 0 w 79"/>
                <a:gd name="T5" fmla="*/ 0 h 100"/>
                <a:gd name="T6" fmla="*/ 0 w 79"/>
                <a:gd name="T7" fmla="*/ 0 h 100"/>
                <a:gd name="T8" fmla="*/ 0 w 79"/>
                <a:gd name="T9" fmla="*/ 0 h 100"/>
                <a:gd name="T10" fmla="*/ 0 60000 65536"/>
                <a:gd name="T11" fmla="*/ 0 60000 65536"/>
                <a:gd name="T12" fmla="*/ 0 60000 65536"/>
                <a:gd name="T13" fmla="*/ 0 60000 65536"/>
                <a:gd name="T14" fmla="*/ 0 60000 65536"/>
                <a:gd name="T15" fmla="*/ 0 w 79"/>
                <a:gd name="T16" fmla="*/ 0 h 100"/>
                <a:gd name="T17" fmla="*/ 79 w 79"/>
                <a:gd name="T18" fmla="*/ 100 h 100"/>
              </a:gdLst>
              <a:ahLst/>
              <a:cxnLst>
                <a:cxn ang="T10">
                  <a:pos x="T0" y="T1"/>
                </a:cxn>
                <a:cxn ang="T11">
                  <a:pos x="T2" y="T3"/>
                </a:cxn>
                <a:cxn ang="T12">
                  <a:pos x="T4" y="T5"/>
                </a:cxn>
                <a:cxn ang="T13">
                  <a:pos x="T6" y="T7"/>
                </a:cxn>
                <a:cxn ang="T14">
                  <a:pos x="T8" y="T9"/>
                </a:cxn>
              </a:cxnLst>
              <a:rect l="T15" t="T16" r="T17" b="T18"/>
              <a:pathLst>
                <a:path w="79" h="100">
                  <a:moveTo>
                    <a:pt x="0" y="89"/>
                  </a:moveTo>
                  <a:lnTo>
                    <a:pt x="17" y="100"/>
                  </a:lnTo>
                  <a:lnTo>
                    <a:pt x="79" y="10"/>
                  </a:lnTo>
                  <a:lnTo>
                    <a:pt x="62" y="0"/>
                  </a:lnTo>
                  <a:lnTo>
                    <a:pt x="0" y="89"/>
                  </a:lnTo>
                  <a:close/>
                </a:path>
              </a:pathLst>
            </a:custGeom>
            <a:solidFill>
              <a:srgbClr val="000000"/>
            </a:solidFill>
            <a:ln w="9525">
              <a:noFill/>
              <a:round/>
              <a:headEnd/>
              <a:tailEnd/>
            </a:ln>
          </p:spPr>
          <p:txBody>
            <a:bodyPr/>
            <a:lstStyle/>
            <a:p>
              <a:endParaRPr lang="ja-JP" altLang="en-US"/>
            </a:p>
          </p:txBody>
        </p:sp>
        <p:sp>
          <p:nvSpPr>
            <p:cNvPr id="31" name="Freeform 25">
              <a:extLst>
                <a:ext uri="{FF2B5EF4-FFF2-40B4-BE49-F238E27FC236}">
                  <a16:creationId xmlns:a16="http://schemas.microsoft.com/office/drawing/2014/main" id="{030684B0-D99E-4150-9775-ECC2F50820EB}"/>
                </a:ext>
              </a:extLst>
            </p:cNvPr>
            <p:cNvSpPr>
              <a:spLocks/>
            </p:cNvSpPr>
            <p:nvPr/>
          </p:nvSpPr>
          <p:spPr bwMode="auto">
            <a:xfrm>
              <a:off x="457" y="49"/>
              <a:ext cx="17" cy="16"/>
            </a:xfrm>
            <a:custGeom>
              <a:avLst/>
              <a:gdLst>
                <a:gd name="T0" fmla="*/ 0 w 86"/>
                <a:gd name="T1" fmla="*/ 0 h 96"/>
                <a:gd name="T2" fmla="*/ 0 w 86"/>
                <a:gd name="T3" fmla="*/ 0 h 96"/>
                <a:gd name="T4" fmla="*/ 0 w 86"/>
                <a:gd name="T5" fmla="*/ 0 h 96"/>
                <a:gd name="T6" fmla="*/ 0 w 86"/>
                <a:gd name="T7" fmla="*/ 0 h 96"/>
                <a:gd name="T8" fmla="*/ 0 w 86"/>
                <a:gd name="T9" fmla="*/ 0 h 96"/>
                <a:gd name="T10" fmla="*/ 0 60000 65536"/>
                <a:gd name="T11" fmla="*/ 0 60000 65536"/>
                <a:gd name="T12" fmla="*/ 0 60000 65536"/>
                <a:gd name="T13" fmla="*/ 0 60000 65536"/>
                <a:gd name="T14" fmla="*/ 0 60000 65536"/>
                <a:gd name="T15" fmla="*/ 0 w 86"/>
                <a:gd name="T16" fmla="*/ 0 h 96"/>
                <a:gd name="T17" fmla="*/ 86 w 86"/>
                <a:gd name="T18" fmla="*/ 96 h 96"/>
              </a:gdLst>
              <a:ahLst/>
              <a:cxnLst>
                <a:cxn ang="T10">
                  <a:pos x="T0" y="T1"/>
                </a:cxn>
                <a:cxn ang="T11">
                  <a:pos x="T2" y="T3"/>
                </a:cxn>
                <a:cxn ang="T12">
                  <a:pos x="T4" y="T5"/>
                </a:cxn>
                <a:cxn ang="T13">
                  <a:pos x="T6" y="T7"/>
                </a:cxn>
                <a:cxn ang="T14">
                  <a:pos x="T8" y="T9"/>
                </a:cxn>
              </a:cxnLst>
              <a:rect l="T15" t="T16" r="T17" b="T18"/>
              <a:pathLst>
                <a:path w="86" h="96">
                  <a:moveTo>
                    <a:pt x="0" y="84"/>
                  </a:moveTo>
                  <a:lnTo>
                    <a:pt x="15" y="96"/>
                  </a:lnTo>
                  <a:lnTo>
                    <a:pt x="86" y="12"/>
                  </a:lnTo>
                  <a:lnTo>
                    <a:pt x="71" y="0"/>
                  </a:lnTo>
                  <a:lnTo>
                    <a:pt x="0" y="84"/>
                  </a:lnTo>
                  <a:close/>
                </a:path>
              </a:pathLst>
            </a:custGeom>
            <a:solidFill>
              <a:srgbClr val="000000"/>
            </a:solidFill>
            <a:ln w="9525">
              <a:noFill/>
              <a:round/>
              <a:headEnd/>
              <a:tailEnd/>
            </a:ln>
          </p:spPr>
          <p:txBody>
            <a:bodyPr/>
            <a:lstStyle/>
            <a:p>
              <a:endParaRPr lang="ja-JP" altLang="en-US"/>
            </a:p>
          </p:txBody>
        </p:sp>
        <p:sp>
          <p:nvSpPr>
            <p:cNvPr id="32" name="Freeform 26">
              <a:extLst>
                <a:ext uri="{FF2B5EF4-FFF2-40B4-BE49-F238E27FC236}">
                  <a16:creationId xmlns:a16="http://schemas.microsoft.com/office/drawing/2014/main" id="{C336F3F7-EE1C-48FF-9D21-8AFF9F2CC9F1}"/>
                </a:ext>
              </a:extLst>
            </p:cNvPr>
            <p:cNvSpPr>
              <a:spLocks/>
            </p:cNvSpPr>
            <p:nvPr/>
          </p:nvSpPr>
          <p:spPr bwMode="auto">
            <a:xfrm>
              <a:off x="464" y="53"/>
              <a:ext cx="17" cy="16"/>
            </a:xfrm>
            <a:custGeom>
              <a:avLst/>
              <a:gdLst>
                <a:gd name="T0" fmla="*/ 0 w 88"/>
                <a:gd name="T1" fmla="*/ 0 h 94"/>
                <a:gd name="T2" fmla="*/ 0 w 88"/>
                <a:gd name="T3" fmla="*/ 0 h 94"/>
                <a:gd name="T4" fmla="*/ 0 w 88"/>
                <a:gd name="T5" fmla="*/ 0 h 94"/>
                <a:gd name="T6" fmla="*/ 0 w 88"/>
                <a:gd name="T7" fmla="*/ 0 h 94"/>
                <a:gd name="T8" fmla="*/ 0 w 88"/>
                <a:gd name="T9" fmla="*/ 0 h 94"/>
                <a:gd name="T10" fmla="*/ 0 60000 65536"/>
                <a:gd name="T11" fmla="*/ 0 60000 65536"/>
                <a:gd name="T12" fmla="*/ 0 60000 65536"/>
                <a:gd name="T13" fmla="*/ 0 60000 65536"/>
                <a:gd name="T14" fmla="*/ 0 60000 65536"/>
                <a:gd name="T15" fmla="*/ 0 w 88"/>
                <a:gd name="T16" fmla="*/ 0 h 94"/>
                <a:gd name="T17" fmla="*/ 88 w 88"/>
                <a:gd name="T18" fmla="*/ 94 h 94"/>
              </a:gdLst>
              <a:ahLst/>
              <a:cxnLst>
                <a:cxn ang="T10">
                  <a:pos x="T0" y="T1"/>
                </a:cxn>
                <a:cxn ang="T11">
                  <a:pos x="T2" y="T3"/>
                </a:cxn>
                <a:cxn ang="T12">
                  <a:pos x="T4" y="T5"/>
                </a:cxn>
                <a:cxn ang="T13">
                  <a:pos x="T6" y="T7"/>
                </a:cxn>
                <a:cxn ang="T14">
                  <a:pos x="T8" y="T9"/>
                </a:cxn>
              </a:cxnLst>
              <a:rect l="T15" t="T16" r="T17" b="T18"/>
              <a:pathLst>
                <a:path w="88" h="94">
                  <a:moveTo>
                    <a:pt x="0" y="81"/>
                  </a:moveTo>
                  <a:lnTo>
                    <a:pt x="14" y="94"/>
                  </a:lnTo>
                  <a:lnTo>
                    <a:pt x="88" y="12"/>
                  </a:lnTo>
                  <a:lnTo>
                    <a:pt x="72" y="0"/>
                  </a:lnTo>
                  <a:lnTo>
                    <a:pt x="0" y="81"/>
                  </a:lnTo>
                  <a:close/>
                </a:path>
              </a:pathLst>
            </a:custGeom>
            <a:solidFill>
              <a:srgbClr val="000000"/>
            </a:solidFill>
            <a:ln w="9525">
              <a:noFill/>
              <a:round/>
              <a:headEnd/>
              <a:tailEnd/>
            </a:ln>
          </p:spPr>
          <p:txBody>
            <a:bodyPr/>
            <a:lstStyle/>
            <a:p>
              <a:endParaRPr lang="ja-JP" altLang="en-US"/>
            </a:p>
          </p:txBody>
        </p:sp>
        <p:sp>
          <p:nvSpPr>
            <p:cNvPr id="33" name="Freeform 27">
              <a:extLst>
                <a:ext uri="{FF2B5EF4-FFF2-40B4-BE49-F238E27FC236}">
                  <a16:creationId xmlns:a16="http://schemas.microsoft.com/office/drawing/2014/main" id="{23D39665-D48E-4FF6-9897-7CDF43810C16}"/>
                </a:ext>
              </a:extLst>
            </p:cNvPr>
            <p:cNvSpPr>
              <a:spLocks/>
            </p:cNvSpPr>
            <p:nvPr/>
          </p:nvSpPr>
          <p:spPr bwMode="auto">
            <a:xfrm>
              <a:off x="470" y="58"/>
              <a:ext cx="18" cy="15"/>
            </a:xfrm>
            <a:custGeom>
              <a:avLst/>
              <a:gdLst>
                <a:gd name="T0" fmla="*/ 0 w 91"/>
                <a:gd name="T1" fmla="*/ 0 h 91"/>
                <a:gd name="T2" fmla="*/ 0 w 91"/>
                <a:gd name="T3" fmla="*/ 0 h 91"/>
                <a:gd name="T4" fmla="*/ 0 w 91"/>
                <a:gd name="T5" fmla="*/ 0 h 91"/>
                <a:gd name="T6" fmla="*/ 0 w 91"/>
                <a:gd name="T7" fmla="*/ 0 h 91"/>
                <a:gd name="T8" fmla="*/ 0 w 91"/>
                <a:gd name="T9" fmla="*/ 0 h 91"/>
                <a:gd name="T10" fmla="*/ 0 60000 65536"/>
                <a:gd name="T11" fmla="*/ 0 60000 65536"/>
                <a:gd name="T12" fmla="*/ 0 60000 65536"/>
                <a:gd name="T13" fmla="*/ 0 60000 65536"/>
                <a:gd name="T14" fmla="*/ 0 60000 65536"/>
                <a:gd name="T15" fmla="*/ 0 w 91"/>
                <a:gd name="T16" fmla="*/ 0 h 91"/>
                <a:gd name="T17" fmla="*/ 91 w 91"/>
                <a:gd name="T18" fmla="*/ 91 h 91"/>
              </a:gdLst>
              <a:ahLst/>
              <a:cxnLst>
                <a:cxn ang="T10">
                  <a:pos x="T0" y="T1"/>
                </a:cxn>
                <a:cxn ang="T11">
                  <a:pos x="T2" y="T3"/>
                </a:cxn>
                <a:cxn ang="T12">
                  <a:pos x="T4" y="T5"/>
                </a:cxn>
                <a:cxn ang="T13">
                  <a:pos x="T6" y="T7"/>
                </a:cxn>
                <a:cxn ang="T14">
                  <a:pos x="T8" y="T9"/>
                </a:cxn>
              </a:cxnLst>
              <a:rect l="T15" t="T16" r="T17" b="T18"/>
              <a:pathLst>
                <a:path w="91" h="91">
                  <a:moveTo>
                    <a:pt x="0" y="77"/>
                  </a:moveTo>
                  <a:lnTo>
                    <a:pt x="14" y="91"/>
                  </a:lnTo>
                  <a:lnTo>
                    <a:pt x="91" y="13"/>
                  </a:lnTo>
                  <a:lnTo>
                    <a:pt x="77" y="0"/>
                  </a:lnTo>
                  <a:lnTo>
                    <a:pt x="0" y="77"/>
                  </a:lnTo>
                  <a:close/>
                </a:path>
              </a:pathLst>
            </a:custGeom>
            <a:solidFill>
              <a:srgbClr val="000000"/>
            </a:solidFill>
            <a:ln w="9525">
              <a:noFill/>
              <a:round/>
              <a:headEnd/>
              <a:tailEnd/>
            </a:ln>
          </p:spPr>
          <p:txBody>
            <a:bodyPr/>
            <a:lstStyle/>
            <a:p>
              <a:endParaRPr lang="ja-JP" altLang="en-US"/>
            </a:p>
          </p:txBody>
        </p:sp>
        <p:sp>
          <p:nvSpPr>
            <p:cNvPr id="34" name="Freeform 28">
              <a:extLst>
                <a:ext uri="{FF2B5EF4-FFF2-40B4-BE49-F238E27FC236}">
                  <a16:creationId xmlns:a16="http://schemas.microsoft.com/office/drawing/2014/main" id="{9EBEDA22-DC11-4CDE-81C0-B9C397E00149}"/>
                </a:ext>
              </a:extLst>
            </p:cNvPr>
            <p:cNvSpPr>
              <a:spLocks/>
            </p:cNvSpPr>
            <p:nvPr/>
          </p:nvSpPr>
          <p:spPr bwMode="auto">
            <a:xfrm>
              <a:off x="476" y="64"/>
              <a:ext cx="19" cy="15"/>
            </a:xfrm>
            <a:custGeom>
              <a:avLst/>
              <a:gdLst>
                <a:gd name="T0" fmla="*/ 0 w 92"/>
                <a:gd name="T1" fmla="*/ 0 h 90"/>
                <a:gd name="T2" fmla="*/ 0 w 92"/>
                <a:gd name="T3" fmla="*/ 0 h 90"/>
                <a:gd name="T4" fmla="*/ 0 w 92"/>
                <a:gd name="T5" fmla="*/ 0 h 90"/>
                <a:gd name="T6" fmla="*/ 0 w 92"/>
                <a:gd name="T7" fmla="*/ 0 h 90"/>
                <a:gd name="T8" fmla="*/ 0 w 92"/>
                <a:gd name="T9" fmla="*/ 0 h 90"/>
                <a:gd name="T10" fmla="*/ 0 60000 65536"/>
                <a:gd name="T11" fmla="*/ 0 60000 65536"/>
                <a:gd name="T12" fmla="*/ 0 60000 65536"/>
                <a:gd name="T13" fmla="*/ 0 60000 65536"/>
                <a:gd name="T14" fmla="*/ 0 60000 65536"/>
                <a:gd name="T15" fmla="*/ 0 w 92"/>
                <a:gd name="T16" fmla="*/ 0 h 90"/>
                <a:gd name="T17" fmla="*/ 92 w 92"/>
                <a:gd name="T18" fmla="*/ 90 h 90"/>
              </a:gdLst>
              <a:ahLst/>
              <a:cxnLst>
                <a:cxn ang="T10">
                  <a:pos x="T0" y="T1"/>
                </a:cxn>
                <a:cxn ang="T11">
                  <a:pos x="T2" y="T3"/>
                </a:cxn>
                <a:cxn ang="T12">
                  <a:pos x="T4" y="T5"/>
                </a:cxn>
                <a:cxn ang="T13">
                  <a:pos x="T6" y="T7"/>
                </a:cxn>
                <a:cxn ang="T14">
                  <a:pos x="T8" y="T9"/>
                </a:cxn>
              </a:cxnLst>
              <a:rect l="T15" t="T16" r="T17" b="T18"/>
              <a:pathLst>
                <a:path w="92" h="90">
                  <a:moveTo>
                    <a:pt x="0" y="76"/>
                  </a:moveTo>
                  <a:lnTo>
                    <a:pt x="13" y="90"/>
                  </a:lnTo>
                  <a:lnTo>
                    <a:pt x="92" y="14"/>
                  </a:lnTo>
                  <a:lnTo>
                    <a:pt x="78" y="0"/>
                  </a:lnTo>
                  <a:lnTo>
                    <a:pt x="0" y="76"/>
                  </a:lnTo>
                  <a:close/>
                </a:path>
              </a:pathLst>
            </a:custGeom>
            <a:solidFill>
              <a:srgbClr val="000000"/>
            </a:solidFill>
            <a:ln w="9525">
              <a:noFill/>
              <a:round/>
              <a:headEnd/>
              <a:tailEnd/>
            </a:ln>
          </p:spPr>
          <p:txBody>
            <a:bodyPr/>
            <a:lstStyle/>
            <a:p>
              <a:endParaRPr lang="ja-JP" altLang="en-US"/>
            </a:p>
          </p:txBody>
        </p:sp>
        <p:sp>
          <p:nvSpPr>
            <p:cNvPr id="35" name="Freeform 29">
              <a:extLst>
                <a:ext uri="{FF2B5EF4-FFF2-40B4-BE49-F238E27FC236}">
                  <a16:creationId xmlns:a16="http://schemas.microsoft.com/office/drawing/2014/main" id="{93409487-05BC-451F-887B-DABFB0CACCC1}"/>
                </a:ext>
              </a:extLst>
            </p:cNvPr>
            <p:cNvSpPr>
              <a:spLocks/>
            </p:cNvSpPr>
            <p:nvPr/>
          </p:nvSpPr>
          <p:spPr bwMode="auto">
            <a:xfrm>
              <a:off x="482" y="69"/>
              <a:ext cx="19" cy="15"/>
            </a:xfrm>
            <a:custGeom>
              <a:avLst/>
              <a:gdLst>
                <a:gd name="T0" fmla="*/ 0 w 94"/>
                <a:gd name="T1" fmla="*/ 0 h 88"/>
                <a:gd name="T2" fmla="*/ 0 w 94"/>
                <a:gd name="T3" fmla="*/ 0 h 88"/>
                <a:gd name="T4" fmla="*/ 0 w 94"/>
                <a:gd name="T5" fmla="*/ 0 h 88"/>
                <a:gd name="T6" fmla="*/ 0 w 94"/>
                <a:gd name="T7" fmla="*/ 0 h 88"/>
                <a:gd name="T8" fmla="*/ 0 w 94"/>
                <a:gd name="T9" fmla="*/ 0 h 88"/>
                <a:gd name="T10" fmla="*/ 0 60000 65536"/>
                <a:gd name="T11" fmla="*/ 0 60000 65536"/>
                <a:gd name="T12" fmla="*/ 0 60000 65536"/>
                <a:gd name="T13" fmla="*/ 0 60000 65536"/>
                <a:gd name="T14" fmla="*/ 0 60000 65536"/>
                <a:gd name="T15" fmla="*/ 0 w 94"/>
                <a:gd name="T16" fmla="*/ 0 h 88"/>
                <a:gd name="T17" fmla="*/ 94 w 94"/>
                <a:gd name="T18" fmla="*/ 88 h 88"/>
              </a:gdLst>
              <a:ahLst/>
              <a:cxnLst>
                <a:cxn ang="T10">
                  <a:pos x="T0" y="T1"/>
                </a:cxn>
                <a:cxn ang="T11">
                  <a:pos x="T2" y="T3"/>
                </a:cxn>
                <a:cxn ang="T12">
                  <a:pos x="T4" y="T5"/>
                </a:cxn>
                <a:cxn ang="T13">
                  <a:pos x="T6" y="T7"/>
                </a:cxn>
                <a:cxn ang="T14">
                  <a:pos x="T8" y="T9"/>
                </a:cxn>
              </a:cxnLst>
              <a:rect l="T15" t="T16" r="T17" b="T18"/>
              <a:pathLst>
                <a:path w="94" h="88">
                  <a:moveTo>
                    <a:pt x="0" y="74"/>
                  </a:moveTo>
                  <a:lnTo>
                    <a:pt x="13" y="88"/>
                  </a:lnTo>
                  <a:lnTo>
                    <a:pt x="94" y="13"/>
                  </a:lnTo>
                  <a:lnTo>
                    <a:pt x="80" y="0"/>
                  </a:lnTo>
                  <a:lnTo>
                    <a:pt x="0" y="74"/>
                  </a:lnTo>
                  <a:close/>
                </a:path>
              </a:pathLst>
            </a:custGeom>
            <a:solidFill>
              <a:srgbClr val="000000"/>
            </a:solidFill>
            <a:ln w="9525">
              <a:noFill/>
              <a:round/>
              <a:headEnd/>
              <a:tailEnd/>
            </a:ln>
          </p:spPr>
          <p:txBody>
            <a:bodyPr/>
            <a:lstStyle/>
            <a:p>
              <a:endParaRPr lang="ja-JP" altLang="en-US"/>
            </a:p>
          </p:txBody>
        </p:sp>
        <p:sp>
          <p:nvSpPr>
            <p:cNvPr id="36" name="Freeform 30">
              <a:extLst>
                <a:ext uri="{FF2B5EF4-FFF2-40B4-BE49-F238E27FC236}">
                  <a16:creationId xmlns:a16="http://schemas.microsoft.com/office/drawing/2014/main" id="{EB93DEE7-D644-4867-BAD4-FE4D2AB7D22D}"/>
                </a:ext>
              </a:extLst>
            </p:cNvPr>
            <p:cNvSpPr>
              <a:spLocks/>
            </p:cNvSpPr>
            <p:nvPr/>
          </p:nvSpPr>
          <p:spPr bwMode="auto">
            <a:xfrm>
              <a:off x="488" y="75"/>
              <a:ext cx="19" cy="14"/>
            </a:xfrm>
            <a:custGeom>
              <a:avLst/>
              <a:gdLst>
                <a:gd name="T0" fmla="*/ 0 w 97"/>
                <a:gd name="T1" fmla="*/ 0 h 86"/>
                <a:gd name="T2" fmla="*/ 0 w 97"/>
                <a:gd name="T3" fmla="*/ 0 h 86"/>
                <a:gd name="T4" fmla="*/ 0 w 97"/>
                <a:gd name="T5" fmla="*/ 0 h 86"/>
                <a:gd name="T6" fmla="*/ 0 w 97"/>
                <a:gd name="T7" fmla="*/ 0 h 86"/>
                <a:gd name="T8" fmla="*/ 0 w 97"/>
                <a:gd name="T9" fmla="*/ 0 h 86"/>
                <a:gd name="T10" fmla="*/ 0 60000 65536"/>
                <a:gd name="T11" fmla="*/ 0 60000 65536"/>
                <a:gd name="T12" fmla="*/ 0 60000 65536"/>
                <a:gd name="T13" fmla="*/ 0 60000 65536"/>
                <a:gd name="T14" fmla="*/ 0 60000 65536"/>
                <a:gd name="T15" fmla="*/ 0 w 97"/>
                <a:gd name="T16" fmla="*/ 0 h 86"/>
                <a:gd name="T17" fmla="*/ 97 w 97"/>
                <a:gd name="T18" fmla="*/ 86 h 86"/>
              </a:gdLst>
              <a:ahLst/>
              <a:cxnLst>
                <a:cxn ang="T10">
                  <a:pos x="T0" y="T1"/>
                </a:cxn>
                <a:cxn ang="T11">
                  <a:pos x="T2" y="T3"/>
                </a:cxn>
                <a:cxn ang="T12">
                  <a:pos x="T4" y="T5"/>
                </a:cxn>
                <a:cxn ang="T13">
                  <a:pos x="T6" y="T7"/>
                </a:cxn>
                <a:cxn ang="T14">
                  <a:pos x="T8" y="T9"/>
                </a:cxn>
              </a:cxnLst>
              <a:rect l="T15" t="T16" r="T17" b="T18"/>
              <a:pathLst>
                <a:path w="97" h="86">
                  <a:moveTo>
                    <a:pt x="0" y="71"/>
                  </a:moveTo>
                  <a:lnTo>
                    <a:pt x="13" y="86"/>
                  </a:lnTo>
                  <a:lnTo>
                    <a:pt x="97" y="14"/>
                  </a:lnTo>
                  <a:lnTo>
                    <a:pt x="84" y="0"/>
                  </a:lnTo>
                  <a:lnTo>
                    <a:pt x="0" y="71"/>
                  </a:lnTo>
                  <a:close/>
                </a:path>
              </a:pathLst>
            </a:custGeom>
            <a:solidFill>
              <a:srgbClr val="000000"/>
            </a:solidFill>
            <a:ln w="9525">
              <a:noFill/>
              <a:round/>
              <a:headEnd/>
              <a:tailEnd/>
            </a:ln>
          </p:spPr>
          <p:txBody>
            <a:bodyPr/>
            <a:lstStyle/>
            <a:p>
              <a:endParaRPr lang="ja-JP" altLang="en-US"/>
            </a:p>
          </p:txBody>
        </p:sp>
        <p:sp>
          <p:nvSpPr>
            <p:cNvPr id="37" name="Freeform 31">
              <a:extLst>
                <a:ext uri="{FF2B5EF4-FFF2-40B4-BE49-F238E27FC236}">
                  <a16:creationId xmlns:a16="http://schemas.microsoft.com/office/drawing/2014/main" id="{868FE2C0-1E7A-4AAB-A412-DC1A7676E051}"/>
                </a:ext>
              </a:extLst>
            </p:cNvPr>
            <p:cNvSpPr>
              <a:spLocks/>
            </p:cNvSpPr>
            <p:nvPr/>
          </p:nvSpPr>
          <p:spPr bwMode="auto">
            <a:xfrm>
              <a:off x="493" y="81"/>
              <a:ext cx="20" cy="13"/>
            </a:xfrm>
            <a:custGeom>
              <a:avLst/>
              <a:gdLst>
                <a:gd name="T0" fmla="*/ 0 w 101"/>
                <a:gd name="T1" fmla="*/ 0 h 83"/>
                <a:gd name="T2" fmla="*/ 0 w 101"/>
                <a:gd name="T3" fmla="*/ 0 h 83"/>
                <a:gd name="T4" fmla="*/ 0 w 101"/>
                <a:gd name="T5" fmla="*/ 0 h 83"/>
                <a:gd name="T6" fmla="*/ 0 w 101"/>
                <a:gd name="T7" fmla="*/ 0 h 83"/>
                <a:gd name="T8" fmla="*/ 0 w 101"/>
                <a:gd name="T9" fmla="*/ 0 h 83"/>
                <a:gd name="T10" fmla="*/ 0 60000 65536"/>
                <a:gd name="T11" fmla="*/ 0 60000 65536"/>
                <a:gd name="T12" fmla="*/ 0 60000 65536"/>
                <a:gd name="T13" fmla="*/ 0 60000 65536"/>
                <a:gd name="T14" fmla="*/ 0 60000 65536"/>
                <a:gd name="T15" fmla="*/ 0 w 101"/>
                <a:gd name="T16" fmla="*/ 0 h 83"/>
                <a:gd name="T17" fmla="*/ 101 w 101"/>
                <a:gd name="T18" fmla="*/ 83 h 83"/>
              </a:gdLst>
              <a:ahLst/>
              <a:cxnLst>
                <a:cxn ang="T10">
                  <a:pos x="T0" y="T1"/>
                </a:cxn>
                <a:cxn ang="T11">
                  <a:pos x="T2" y="T3"/>
                </a:cxn>
                <a:cxn ang="T12">
                  <a:pos x="T4" y="T5"/>
                </a:cxn>
                <a:cxn ang="T13">
                  <a:pos x="T6" y="T7"/>
                </a:cxn>
                <a:cxn ang="T14">
                  <a:pos x="T8" y="T9"/>
                </a:cxn>
              </a:cxnLst>
              <a:rect l="T15" t="T16" r="T17" b="T18"/>
              <a:pathLst>
                <a:path w="101" h="83">
                  <a:moveTo>
                    <a:pt x="0" y="68"/>
                  </a:moveTo>
                  <a:lnTo>
                    <a:pt x="13" y="83"/>
                  </a:lnTo>
                  <a:lnTo>
                    <a:pt x="101" y="15"/>
                  </a:lnTo>
                  <a:lnTo>
                    <a:pt x="88" y="0"/>
                  </a:lnTo>
                  <a:lnTo>
                    <a:pt x="0" y="68"/>
                  </a:lnTo>
                  <a:close/>
                </a:path>
              </a:pathLst>
            </a:custGeom>
            <a:solidFill>
              <a:srgbClr val="000000"/>
            </a:solidFill>
            <a:ln w="9525">
              <a:noFill/>
              <a:round/>
              <a:headEnd/>
              <a:tailEnd/>
            </a:ln>
          </p:spPr>
          <p:txBody>
            <a:bodyPr/>
            <a:lstStyle/>
            <a:p>
              <a:endParaRPr lang="ja-JP" altLang="en-US"/>
            </a:p>
          </p:txBody>
        </p:sp>
        <p:sp>
          <p:nvSpPr>
            <p:cNvPr id="38" name="Freeform 32">
              <a:extLst>
                <a:ext uri="{FF2B5EF4-FFF2-40B4-BE49-F238E27FC236}">
                  <a16:creationId xmlns:a16="http://schemas.microsoft.com/office/drawing/2014/main" id="{5312D9B8-3C7E-480E-A429-EDD3B94F0F9F}"/>
                </a:ext>
              </a:extLst>
            </p:cNvPr>
            <p:cNvSpPr>
              <a:spLocks/>
            </p:cNvSpPr>
            <p:nvPr/>
          </p:nvSpPr>
          <p:spPr bwMode="auto">
            <a:xfrm>
              <a:off x="498" y="87"/>
              <a:ext cx="20" cy="13"/>
            </a:xfrm>
            <a:custGeom>
              <a:avLst/>
              <a:gdLst>
                <a:gd name="T0" fmla="*/ 0 w 102"/>
                <a:gd name="T1" fmla="*/ 0 h 79"/>
                <a:gd name="T2" fmla="*/ 0 w 102"/>
                <a:gd name="T3" fmla="*/ 0 h 79"/>
                <a:gd name="T4" fmla="*/ 0 w 102"/>
                <a:gd name="T5" fmla="*/ 0 h 79"/>
                <a:gd name="T6" fmla="*/ 0 w 102"/>
                <a:gd name="T7" fmla="*/ 0 h 79"/>
                <a:gd name="T8" fmla="*/ 0 w 102"/>
                <a:gd name="T9" fmla="*/ 0 h 79"/>
                <a:gd name="T10" fmla="*/ 0 60000 65536"/>
                <a:gd name="T11" fmla="*/ 0 60000 65536"/>
                <a:gd name="T12" fmla="*/ 0 60000 65536"/>
                <a:gd name="T13" fmla="*/ 0 60000 65536"/>
                <a:gd name="T14" fmla="*/ 0 60000 65536"/>
                <a:gd name="T15" fmla="*/ 0 w 102"/>
                <a:gd name="T16" fmla="*/ 0 h 79"/>
                <a:gd name="T17" fmla="*/ 102 w 102"/>
                <a:gd name="T18" fmla="*/ 79 h 79"/>
              </a:gdLst>
              <a:ahLst/>
              <a:cxnLst>
                <a:cxn ang="T10">
                  <a:pos x="T0" y="T1"/>
                </a:cxn>
                <a:cxn ang="T11">
                  <a:pos x="T2" y="T3"/>
                </a:cxn>
                <a:cxn ang="T12">
                  <a:pos x="T4" y="T5"/>
                </a:cxn>
                <a:cxn ang="T13">
                  <a:pos x="T6" y="T7"/>
                </a:cxn>
                <a:cxn ang="T14">
                  <a:pos x="T8" y="T9"/>
                </a:cxn>
              </a:cxnLst>
              <a:rect l="T15" t="T16" r="T17" b="T18"/>
              <a:pathLst>
                <a:path w="102" h="79">
                  <a:moveTo>
                    <a:pt x="0" y="64"/>
                  </a:moveTo>
                  <a:lnTo>
                    <a:pt x="12" y="79"/>
                  </a:lnTo>
                  <a:lnTo>
                    <a:pt x="102" y="16"/>
                  </a:lnTo>
                  <a:lnTo>
                    <a:pt x="90" y="0"/>
                  </a:lnTo>
                  <a:lnTo>
                    <a:pt x="0" y="64"/>
                  </a:lnTo>
                  <a:close/>
                </a:path>
              </a:pathLst>
            </a:custGeom>
            <a:solidFill>
              <a:srgbClr val="000000"/>
            </a:solidFill>
            <a:ln w="9525">
              <a:noFill/>
              <a:round/>
              <a:headEnd/>
              <a:tailEnd/>
            </a:ln>
          </p:spPr>
          <p:txBody>
            <a:bodyPr/>
            <a:lstStyle/>
            <a:p>
              <a:endParaRPr lang="ja-JP" altLang="en-US"/>
            </a:p>
          </p:txBody>
        </p:sp>
        <p:sp>
          <p:nvSpPr>
            <p:cNvPr id="39" name="Freeform 33">
              <a:extLst>
                <a:ext uri="{FF2B5EF4-FFF2-40B4-BE49-F238E27FC236}">
                  <a16:creationId xmlns:a16="http://schemas.microsoft.com/office/drawing/2014/main" id="{E5A3C2C6-601D-4BA0-AF56-339AA832C672}"/>
                </a:ext>
              </a:extLst>
            </p:cNvPr>
            <p:cNvSpPr>
              <a:spLocks/>
            </p:cNvSpPr>
            <p:nvPr/>
          </p:nvSpPr>
          <p:spPr bwMode="auto">
            <a:xfrm>
              <a:off x="502" y="93"/>
              <a:ext cx="21" cy="12"/>
            </a:xfrm>
            <a:custGeom>
              <a:avLst/>
              <a:gdLst>
                <a:gd name="T0" fmla="*/ 0 w 105"/>
                <a:gd name="T1" fmla="*/ 0 h 74"/>
                <a:gd name="T2" fmla="*/ 0 w 105"/>
                <a:gd name="T3" fmla="*/ 0 h 74"/>
                <a:gd name="T4" fmla="*/ 0 w 105"/>
                <a:gd name="T5" fmla="*/ 0 h 74"/>
                <a:gd name="T6" fmla="*/ 0 w 105"/>
                <a:gd name="T7" fmla="*/ 0 h 74"/>
                <a:gd name="T8" fmla="*/ 0 w 105"/>
                <a:gd name="T9" fmla="*/ 0 h 74"/>
                <a:gd name="T10" fmla="*/ 0 60000 65536"/>
                <a:gd name="T11" fmla="*/ 0 60000 65536"/>
                <a:gd name="T12" fmla="*/ 0 60000 65536"/>
                <a:gd name="T13" fmla="*/ 0 60000 65536"/>
                <a:gd name="T14" fmla="*/ 0 60000 65536"/>
                <a:gd name="T15" fmla="*/ 0 w 105"/>
                <a:gd name="T16" fmla="*/ 0 h 74"/>
                <a:gd name="T17" fmla="*/ 105 w 105"/>
                <a:gd name="T18" fmla="*/ 74 h 74"/>
              </a:gdLst>
              <a:ahLst/>
              <a:cxnLst>
                <a:cxn ang="T10">
                  <a:pos x="T0" y="T1"/>
                </a:cxn>
                <a:cxn ang="T11">
                  <a:pos x="T2" y="T3"/>
                </a:cxn>
                <a:cxn ang="T12">
                  <a:pos x="T4" y="T5"/>
                </a:cxn>
                <a:cxn ang="T13">
                  <a:pos x="T6" y="T7"/>
                </a:cxn>
                <a:cxn ang="T14">
                  <a:pos x="T8" y="T9"/>
                </a:cxn>
              </a:cxnLst>
              <a:rect l="T15" t="T16" r="T17" b="T18"/>
              <a:pathLst>
                <a:path w="105" h="74">
                  <a:moveTo>
                    <a:pt x="0" y="58"/>
                  </a:moveTo>
                  <a:lnTo>
                    <a:pt x="11" y="74"/>
                  </a:lnTo>
                  <a:lnTo>
                    <a:pt x="105" y="16"/>
                  </a:lnTo>
                  <a:lnTo>
                    <a:pt x="95" y="0"/>
                  </a:lnTo>
                  <a:lnTo>
                    <a:pt x="0" y="58"/>
                  </a:lnTo>
                  <a:close/>
                </a:path>
              </a:pathLst>
            </a:custGeom>
            <a:solidFill>
              <a:srgbClr val="000000"/>
            </a:solidFill>
            <a:ln w="9525">
              <a:noFill/>
              <a:round/>
              <a:headEnd/>
              <a:tailEnd/>
            </a:ln>
          </p:spPr>
          <p:txBody>
            <a:bodyPr/>
            <a:lstStyle/>
            <a:p>
              <a:endParaRPr lang="ja-JP" altLang="en-US"/>
            </a:p>
          </p:txBody>
        </p:sp>
        <p:sp>
          <p:nvSpPr>
            <p:cNvPr id="40" name="Freeform 34">
              <a:extLst>
                <a:ext uri="{FF2B5EF4-FFF2-40B4-BE49-F238E27FC236}">
                  <a16:creationId xmlns:a16="http://schemas.microsoft.com/office/drawing/2014/main" id="{D8871036-168D-4DB2-91ED-DAA373A164B0}"/>
                </a:ext>
              </a:extLst>
            </p:cNvPr>
            <p:cNvSpPr>
              <a:spLocks/>
            </p:cNvSpPr>
            <p:nvPr/>
          </p:nvSpPr>
          <p:spPr bwMode="auto">
            <a:xfrm>
              <a:off x="507" y="100"/>
              <a:ext cx="21" cy="11"/>
            </a:xfrm>
            <a:custGeom>
              <a:avLst/>
              <a:gdLst>
                <a:gd name="T0" fmla="*/ 0 w 106"/>
                <a:gd name="T1" fmla="*/ 0 h 72"/>
                <a:gd name="T2" fmla="*/ 0 w 106"/>
                <a:gd name="T3" fmla="*/ 0 h 72"/>
                <a:gd name="T4" fmla="*/ 0 w 106"/>
                <a:gd name="T5" fmla="*/ 0 h 72"/>
                <a:gd name="T6" fmla="*/ 0 w 106"/>
                <a:gd name="T7" fmla="*/ 0 h 72"/>
                <a:gd name="T8" fmla="*/ 0 w 106"/>
                <a:gd name="T9" fmla="*/ 0 h 72"/>
                <a:gd name="T10" fmla="*/ 0 60000 65536"/>
                <a:gd name="T11" fmla="*/ 0 60000 65536"/>
                <a:gd name="T12" fmla="*/ 0 60000 65536"/>
                <a:gd name="T13" fmla="*/ 0 60000 65536"/>
                <a:gd name="T14" fmla="*/ 0 60000 65536"/>
                <a:gd name="T15" fmla="*/ 0 w 106"/>
                <a:gd name="T16" fmla="*/ 0 h 72"/>
                <a:gd name="T17" fmla="*/ 106 w 106"/>
                <a:gd name="T18" fmla="*/ 72 h 72"/>
              </a:gdLst>
              <a:ahLst/>
              <a:cxnLst>
                <a:cxn ang="T10">
                  <a:pos x="T0" y="T1"/>
                </a:cxn>
                <a:cxn ang="T11">
                  <a:pos x="T2" y="T3"/>
                </a:cxn>
                <a:cxn ang="T12">
                  <a:pos x="T4" y="T5"/>
                </a:cxn>
                <a:cxn ang="T13">
                  <a:pos x="T6" y="T7"/>
                </a:cxn>
                <a:cxn ang="T14">
                  <a:pos x="T8" y="T9"/>
                </a:cxn>
              </a:cxnLst>
              <a:rect l="T15" t="T16" r="T17" b="T18"/>
              <a:pathLst>
                <a:path w="106" h="72">
                  <a:moveTo>
                    <a:pt x="0" y="56"/>
                  </a:moveTo>
                  <a:lnTo>
                    <a:pt x="10" y="72"/>
                  </a:lnTo>
                  <a:lnTo>
                    <a:pt x="106" y="17"/>
                  </a:lnTo>
                  <a:lnTo>
                    <a:pt x="96" y="0"/>
                  </a:lnTo>
                  <a:lnTo>
                    <a:pt x="0" y="56"/>
                  </a:lnTo>
                  <a:close/>
                </a:path>
              </a:pathLst>
            </a:custGeom>
            <a:solidFill>
              <a:srgbClr val="000000"/>
            </a:solidFill>
            <a:ln w="9525">
              <a:noFill/>
              <a:round/>
              <a:headEnd/>
              <a:tailEnd/>
            </a:ln>
          </p:spPr>
          <p:txBody>
            <a:bodyPr/>
            <a:lstStyle/>
            <a:p>
              <a:endParaRPr lang="ja-JP" altLang="en-US"/>
            </a:p>
          </p:txBody>
        </p:sp>
        <p:sp>
          <p:nvSpPr>
            <p:cNvPr id="41" name="Freeform 35">
              <a:extLst>
                <a:ext uri="{FF2B5EF4-FFF2-40B4-BE49-F238E27FC236}">
                  <a16:creationId xmlns:a16="http://schemas.microsoft.com/office/drawing/2014/main" id="{D9EE4863-9830-4F83-9937-7FB9A29E0DE1}"/>
                </a:ext>
              </a:extLst>
            </p:cNvPr>
            <p:cNvSpPr>
              <a:spLocks/>
            </p:cNvSpPr>
            <p:nvPr/>
          </p:nvSpPr>
          <p:spPr bwMode="auto">
            <a:xfrm>
              <a:off x="511" y="106"/>
              <a:ext cx="21" cy="12"/>
            </a:xfrm>
            <a:custGeom>
              <a:avLst/>
              <a:gdLst>
                <a:gd name="T0" fmla="*/ 0 w 107"/>
                <a:gd name="T1" fmla="*/ 0 h 69"/>
                <a:gd name="T2" fmla="*/ 0 w 107"/>
                <a:gd name="T3" fmla="*/ 0 h 69"/>
                <a:gd name="T4" fmla="*/ 0 w 107"/>
                <a:gd name="T5" fmla="*/ 0 h 69"/>
                <a:gd name="T6" fmla="*/ 0 w 107"/>
                <a:gd name="T7" fmla="*/ 0 h 69"/>
                <a:gd name="T8" fmla="*/ 0 w 107"/>
                <a:gd name="T9" fmla="*/ 0 h 69"/>
                <a:gd name="T10" fmla="*/ 0 60000 65536"/>
                <a:gd name="T11" fmla="*/ 0 60000 65536"/>
                <a:gd name="T12" fmla="*/ 0 60000 65536"/>
                <a:gd name="T13" fmla="*/ 0 60000 65536"/>
                <a:gd name="T14" fmla="*/ 0 60000 65536"/>
                <a:gd name="T15" fmla="*/ 0 w 107"/>
                <a:gd name="T16" fmla="*/ 0 h 69"/>
                <a:gd name="T17" fmla="*/ 107 w 107"/>
                <a:gd name="T18" fmla="*/ 69 h 69"/>
              </a:gdLst>
              <a:ahLst/>
              <a:cxnLst>
                <a:cxn ang="T10">
                  <a:pos x="T0" y="T1"/>
                </a:cxn>
                <a:cxn ang="T11">
                  <a:pos x="T2" y="T3"/>
                </a:cxn>
                <a:cxn ang="T12">
                  <a:pos x="T4" y="T5"/>
                </a:cxn>
                <a:cxn ang="T13">
                  <a:pos x="T6" y="T7"/>
                </a:cxn>
                <a:cxn ang="T14">
                  <a:pos x="T8" y="T9"/>
                </a:cxn>
              </a:cxnLst>
              <a:rect l="T15" t="T16" r="T17" b="T18"/>
              <a:pathLst>
                <a:path w="107" h="69">
                  <a:moveTo>
                    <a:pt x="0" y="52"/>
                  </a:moveTo>
                  <a:lnTo>
                    <a:pt x="9" y="69"/>
                  </a:lnTo>
                  <a:lnTo>
                    <a:pt x="107" y="17"/>
                  </a:lnTo>
                  <a:lnTo>
                    <a:pt x="98" y="0"/>
                  </a:lnTo>
                  <a:lnTo>
                    <a:pt x="0" y="52"/>
                  </a:lnTo>
                  <a:close/>
                </a:path>
              </a:pathLst>
            </a:custGeom>
            <a:solidFill>
              <a:srgbClr val="000000"/>
            </a:solidFill>
            <a:ln w="9525">
              <a:noFill/>
              <a:round/>
              <a:headEnd/>
              <a:tailEnd/>
            </a:ln>
          </p:spPr>
          <p:txBody>
            <a:bodyPr/>
            <a:lstStyle/>
            <a:p>
              <a:endParaRPr lang="ja-JP" altLang="en-US"/>
            </a:p>
          </p:txBody>
        </p:sp>
        <p:sp>
          <p:nvSpPr>
            <p:cNvPr id="42" name="Freeform 36">
              <a:extLst>
                <a:ext uri="{FF2B5EF4-FFF2-40B4-BE49-F238E27FC236}">
                  <a16:creationId xmlns:a16="http://schemas.microsoft.com/office/drawing/2014/main" id="{4C78B796-4909-49A3-BB1B-FEAE394CD36D}"/>
                </a:ext>
              </a:extLst>
            </p:cNvPr>
            <p:cNvSpPr>
              <a:spLocks/>
            </p:cNvSpPr>
            <p:nvPr/>
          </p:nvSpPr>
          <p:spPr bwMode="auto">
            <a:xfrm>
              <a:off x="514" y="113"/>
              <a:ext cx="22" cy="11"/>
            </a:xfrm>
            <a:custGeom>
              <a:avLst/>
              <a:gdLst>
                <a:gd name="T0" fmla="*/ 0 w 109"/>
                <a:gd name="T1" fmla="*/ 0 h 65"/>
                <a:gd name="T2" fmla="*/ 0 w 109"/>
                <a:gd name="T3" fmla="*/ 0 h 65"/>
                <a:gd name="T4" fmla="*/ 0 w 109"/>
                <a:gd name="T5" fmla="*/ 0 h 65"/>
                <a:gd name="T6" fmla="*/ 0 w 109"/>
                <a:gd name="T7" fmla="*/ 0 h 65"/>
                <a:gd name="T8" fmla="*/ 0 w 109"/>
                <a:gd name="T9" fmla="*/ 0 h 65"/>
                <a:gd name="T10" fmla="*/ 0 60000 65536"/>
                <a:gd name="T11" fmla="*/ 0 60000 65536"/>
                <a:gd name="T12" fmla="*/ 0 60000 65536"/>
                <a:gd name="T13" fmla="*/ 0 60000 65536"/>
                <a:gd name="T14" fmla="*/ 0 60000 65536"/>
                <a:gd name="T15" fmla="*/ 0 w 109"/>
                <a:gd name="T16" fmla="*/ 0 h 65"/>
                <a:gd name="T17" fmla="*/ 109 w 109"/>
                <a:gd name="T18" fmla="*/ 65 h 65"/>
              </a:gdLst>
              <a:ahLst/>
              <a:cxnLst>
                <a:cxn ang="T10">
                  <a:pos x="T0" y="T1"/>
                </a:cxn>
                <a:cxn ang="T11">
                  <a:pos x="T2" y="T3"/>
                </a:cxn>
                <a:cxn ang="T12">
                  <a:pos x="T4" y="T5"/>
                </a:cxn>
                <a:cxn ang="T13">
                  <a:pos x="T6" y="T7"/>
                </a:cxn>
                <a:cxn ang="T14">
                  <a:pos x="T8" y="T9"/>
                </a:cxn>
              </a:cxnLst>
              <a:rect l="T15" t="T16" r="T17" b="T18"/>
              <a:pathLst>
                <a:path w="109" h="65">
                  <a:moveTo>
                    <a:pt x="0" y="47"/>
                  </a:moveTo>
                  <a:lnTo>
                    <a:pt x="9" y="65"/>
                  </a:lnTo>
                  <a:lnTo>
                    <a:pt x="109" y="17"/>
                  </a:lnTo>
                  <a:lnTo>
                    <a:pt x="101" y="0"/>
                  </a:lnTo>
                  <a:lnTo>
                    <a:pt x="0" y="47"/>
                  </a:lnTo>
                  <a:close/>
                </a:path>
              </a:pathLst>
            </a:custGeom>
            <a:solidFill>
              <a:srgbClr val="000000"/>
            </a:solidFill>
            <a:ln w="9525">
              <a:noFill/>
              <a:round/>
              <a:headEnd/>
              <a:tailEnd/>
            </a:ln>
          </p:spPr>
          <p:txBody>
            <a:bodyPr/>
            <a:lstStyle/>
            <a:p>
              <a:endParaRPr lang="ja-JP" altLang="en-US"/>
            </a:p>
          </p:txBody>
        </p:sp>
        <p:sp>
          <p:nvSpPr>
            <p:cNvPr id="43" name="Freeform 37">
              <a:extLst>
                <a:ext uri="{FF2B5EF4-FFF2-40B4-BE49-F238E27FC236}">
                  <a16:creationId xmlns:a16="http://schemas.microsoft.com/office/drawing/2014/main" id="{B17105CD-CE08-4BC9-843A-35CA3964F5C6}"/>
                </a:ext>
              </a:extLst>
            </p:cNvPr>
            <p:cNvSpPr>
              <a:spLocks/>
            </p:cNvSpPr>
            <p:nvPr/>
          </p:nvSpPr>
          <p:spPr bwMode="auto">
            <a:xfrm>
              <a:off x="518" y="120"/>
              <a:ext cx="22" cy="10"/>
            </a:xfrm>
            <a:custGeom>
              <a:avLst/>
              <a:gdLst>
                <a:gd name="T0" fmla="*/ 0 w 110"/>
                <a:gd name="T1" fmla="*/ 0 h 63"/>
                <a:gd name="T2" fmla="*/ 0 w 110"/>
                <a:gd name="T3" fmla="*/ 0 h 63"/>
                <a:gd name="T4" fmla="*/ 0 w 110"/>
                <a:gd name="T5" fmla="*/ 0 h 63"/>
                <a:gd name="T6" fmla="*/ 0 w 110"/>
                <a:gd name="T7" fmla="*/ 0 h 63"/>
                <a:gd name="T8" fmla="*/ 0 w 110"/>
                <a:gd name="T9" fmla="*/ 0 h 63"/>
                <a:gd name="T10" fmla="*/ 0 60000 65536"/>
                <a:gd name="T11" fmla="*/ 0 60000 65536"/>
                <a:gd name="T12" fmla="*/ 0 60000 65536"/>
                <a:gd name="T13" fmla="*/ 0 60000 65536"/>
                <a:gd name="T14" fmla="*/ 0 60000 65536"/>
                <a:gd name="T15" fmla="*/ 0 w 110"/>
                <a:gd name="T16" fmla="*/ 0 h 63"/>
                <a:gd name="T17" fmla="*/ 110 w 110"/>
                <a:gd name="T18" fmla="*/ 63 h 63"/>
              </a:gdLst>
              <a:ahLst/>
              <a:cxnLst>
                <a:cxn ang="T10">
                  <a:pos x="T0" y="T1"/>
                </a:cxn>
                <a:cxn ang="T11">
                  <a:pos x="T2" y="T3"/>
                </a:cxn>
                <a:cxn ang="T12">
                  <a:pos x="T4" y="T5"/>
                </a:cxn>
                <a:cxn ang="T13">
                  <a:pos x="T6" y="T7"/>
                </a:cxn>
                <a:cxn ang="T14">
                  <a:pos x="T8" y="T9"/>
                </a:cxn>
              </a:cxnLst>
              <a:rect l="T15" t="T16" r="T17" b="T18"/>
              <a:pathLst>
                <a:path w="110" h="63">
                  <a:moveTo>
                    <a:pt x="0" y="45"/>
                  </a:moveTo>
                  <a:lnTo>
                    <a:pt x="7" y="63"/>
                  </a:lnTo>
                  <a:lnTo>
                    <a:pt x="110" y="18"/>
                  </a:lnTo>
                  <a:lnTo>
                    <a:pt x="101" y="0"/>
                  </a:lnTo>
                  <a:lnTo>
                    <a:pt x="0" y="45"/>
                  </a:lnTo>
                  <a:close/>
                </a:path>
              </a:pathLst>
            </a:custGeom>
            <a:solidFill>
              <a:srgbClr val="000000"/>
            </a:solidFill>
            <a:ln w="9525">
              <a:noFill/>
              <a:round/>
              <a:headEnd/>
              <a:tailEnd/>
            </a:ln>
          </p:spPr>
          <p:txBody>
            <a:bodyPr/>
            <a:lstStyle/>
            <a:p>
              <a:endParaRPr lang="ja-JP" altLang="en-US"/>
            </a:p>
          </p:txBody>
        </p:sp>
        <p:sp>
          <p:nvSpPr>
            <p:cNvPr id="44" name="Freeform 38">
              <a:extLst>
                <a:ext uri="{FF2B5EF4-FFF2-40B4-BE49-F238E27FC236}">
                  <a16:creationId xmlns:a16="http://schemas.microsoft.com/office/drawing/2014/main" id="{F686AED5-40F4-4EF6-B6DC-67E2E26CEBBD}"/>
                </a:ext>
              </a:extLst>
            </p:cNvPr>
            <p:cNvSpPr>
              <a:spLocks/>
            </p:cNvSpPr>
            <p:nvPr/>
          </p:nvSpPr>
          <p:spPr bwMode="auto">
            <a:xfrm>
              <a:off x="521" y="127"/>
              <a:ext cx="22" cy="10"/>
            </a:xfrm>
            <a:custGeom>
              <a:avLst/>
              <a:gdLst>
                <a:gd name="T0" fmla="*/ 0 w 111"/>
                <a:gd name="T1" fmla="*/ 0 h 57"/>
                <a:gd name="T2" fmla="*/ 0 w 111"/>
                <a:gd name="T3" fmla="*/ 0 h 57"/>
                <a:gd name="T4" fmla="*/ 0 w 111"/>
                <a:gd name="T5" fmla="*/ 0 h 57"/>
                <a:gd name="T6" fmla="*/ 0 w 111"/>
                <a:gd name="T7" fmla="*/ 0 h 57"/>
                <a:gd name="T8" fmla="*/ 0 w 111"/>
                <a:gd name="T9" fmla="*/ 0 h 57"/>
                <a:gd name="T10" fmla="*/ 0 60000 65536"/>
                <a:gd name="T11" fmla="*/ 0 60000 65536"/>
                <a:gd name="T12" fmla="*/ 0 60000 65536"/>
                <a:gd name="T13" fmla="*/ 0 60000 65536"/>
                <a:gd name="T14" fmla="*/ 0 60000 65536"/>
                <a:gd name="T15" fmla="*/ 0 w 111"/>
                <a:gd name="T16" fmla="*/ 0 h 57"/>
                <a:gd name="T17" fmla="*/ 111 w 111"/>
                <a:gd name="T18" fmla="*/ 57 h 57"/>
              </a:gdLst>
              <a:ahLst/>
              <a:cxnLst>
                <a:cxn ang="T10">
                  <a:pos x="T0" y="T1"/>
                </a:cxn>
                <a:cxn ang="T11">
                  <a:pos x="T2" y="T3"/>
                </a:cxn>
                <a:cxn ang="T12">
                  <a:pos x="T4" y="T5"/>
                </a:cxn>
                <a:cxn ang="T13">
                  <a:pos x="T6" y="T7"/>
                </a:cxn>
                <a:cxn ang="T14">
                  <a:pos x="T8" y="T9"/>
                </a:cxn>
              </a:cxnLst>
              <a:rect l="T15" t="T16" r="T17" b="T18"/>
              <a:pathLst>
                <a:path w="111" h="57">
                  <a:moveTo>
                    <a:pt x="0" y="40"/>
                  </a:moveTo>
                  <a:lnTo>
                    <a:pt x="7" y="57"/>
                  </a:lnTo>
                  <a:lnTo>
                    <a:pt x="111" y="18"/>
                  </a:lnTo>
                  <a:lnTo>
                    <a:pt x="103" y="0"/>
                  </a:lnTo>
                  <a:lnTo>
                    <a:pt x="0" y="40"/>
                  </a:lnTo>
                  <a:close/>
                </a:path>
              </a:pathLst>
            </a:custGeom>
            <a:solidFill>
              <a:srgbClr val="000000"/>
            </a:solidFill>
            <a:ln w="9525">
              <a:noFill/>
              <a:round/>
              <a:headEnd/>
              <a:tailEnd/>
            </a:ln>
          </p:spPr>
          <p:txBody>
            <a:bodyPr/>
            <a:lstStyle/>
            <a:p>
              <a:endParaRPr lang="ja-JP" altLang="en-US"/>
            </a:p>
          </p:txBody>
        </p:sp>
        <p:sp>
          <p:nvSpPr>
            <p:cNvPr id="45" name="Freeform 39">
              <a:extLst>
                <a:ext uri="{FF2B5EF4-FFF2-40B4-BE49-F238E27FC236}">
                  <a16:creationId xmlns:a16="http://schemas.microsoft.com/office/drawing/2014/main" id="{8471E778-CA8E-411D-A7E2-88C15A435296}"/>
                </a:ext>
              </a:extLst>
            </p:cNvPr>
            <p:cNvSpPr>
              <a:spLocks/>
            </p:cNvSpPr>
            <p:nvPr/>
          </p:nvSpPr>
          <p:spPr bwMode="auto">
            <a:xfrm>
              <a:off x="524" y="134"/>
              <a:ext cx="22" cy="9"/>
            </a:xfrm>
            <a:custGeom>
              <a:avLst/>
              <a:gdLst>
                <a:gd name="T0" fmla="*/ 0 w 112"/>
                <a:gd name="T1" fmla="*/ 0 h 55"/>
                <a:gd name="T2" fmla="*/ 0 w 112"/>
                <a:gd name="T3" fmla="*/ 0 h 55"/>
                <a:gd name="T4" fmla="*/ 0 w 112"/>
                <a:gd name="T5" fmla="*/ 0 h 55"/>
                <a:gd name="T6" fmla="*/ 0 w 112"/>
                <a:gd name="T7" fmla="*/ 0 h 55"/>
                <a:gd name="T8" fmla="*/ 0 w 112"/>
                <a:gd name="T9" fmla="*/ 0 h 55"/>
                <a:gd name="T10" fmla="*/ 0 60000 65536"/>
                <a:gd name="T11" fmla="*/ 0 60000 65536"/>
                <a:gd name="T12" fmla="*/ 0 60000 65536"/>
                <a:gd name="T13" fmla="*/ 0 60000 65536"/>
                <a:gd name="T14" fmla="*/ 0 60000 65536"/>
                <a:gd name="T15" fmla="*/ 0 w 112"/>
                <a:gd name="T16" fmla="*/ 0 h 55"/>
                <a:gd name="T17" fmla="*/ 112 w 112"/>
                <a:gd name="T18" fmla="*/ 55 h 55"/>
              </a:gdLst>
              <a:ahLst/>
              <a:cxnLst>
                <a:cxn ang="T10">
                  <a:pos x="T0" y="T1"/>
                </a:cxn>
                <a:cxn ang="T11">
                  <a:pos x="T2" y="T3"/>
                </a:cxn>
                <a:cxn ang="T12">
                  <a:pos x="T4" y="T5"/>
                </a:cxn>
                <a:cxn ang="T13">
                  <a:pos x="T6" y="T7"/>
                </a:cxn>
                <a:cxn ang="T14">
                  <a:pos x="T8" y="T9"/>
                </a:cxn>
              </a:cxnLst>
              <a:rect l="T15" t="T16" r="T17" b="T18"/>
              <a:pathLst>
                <a:path w="112" h="55">
                  <a:moveTo>
                    <a:pt x="0" y="37"/>
                  </a:moveTo>
                  <a:lnTo>
                    <a:pt x="6" y="55"/>
                  </a:lnTo>
                  <a:lnTo>
                    <a:pt x="112" y="18"/>
                  </a:lnTo>
                  <a:lnTo>
                    <a:pt x="105" y="0"/>
                  </a:lnTo>
                  <a:lnTo>
                    <a:pt x="0" y="37"/>
                  </a:lnTo>
                  <a:close/>
                </a:path>
              </a:pathLst>
            </a:custGeom>
            <a:solidFill>
              <a:srgbClr val="000000"/>
            </a:solidFill>
            <a:ln w="9525">
              <a:noFill/>
              <a:round/>
              <a:headEnd/>
              <a:tailEnd/>
            </a:ln>
          </p:spPr>
          <p:txBody>
            <a:bodyPr/>
            <a:lstStyle/>
            <a:p>
              <a:endParaRPr lang="ja-JP" altLang="en-US"/>
            </a:p>
          </p:txBody>
        </p:sp>
        <p:sp>
          <p:nvSpPr>
            <p:cNvPr id="46" name="Freeform 40">
              <a:extLst>
                <a:ext uri="{FF2B5EF4-FFF2-40B4-BE49-F238E27FC236}">
                  <a16:creationId xmlns:a16="http://schemas.microsoft.com/office/drawing/2014/main" id="{8E2C6BAF-B900-44C0-B668-39E3F73F27D7}"/>
                </a:ext>
              </a:extLst>
            </p:cNvPr>
            <p:cNvSpPr>
              <a:spLocks/>
            </p:cNvSpPr>
            <p:nvPr/>
          </p:nvSpPr>
          <p:spPr bwMode="auto">
            <a:xfrm>
              <a:off x="526" y="142"/>
              <a:ext cx="22" cy="7"/>
            </a:xfrm>
            <a:custGeom>
              <a:avLst/>
              <a:gdLst>
                <a:gd name="T0" fmla="*/ 0 w 112"/>
                <a:gd name="T1" fmla="*/ 0 h 46"/>
                <a:gd name="T2" fmla="*/ 0 w 112"/>
                <a:gd name="T3" fmla="*/ 0 h 46"/>
                <a:gd name="T4" fmla="*/ 0 w 112"/>
                <a:gd name="T5" fmla="*/ 0 h 46"/>
                <a:gd name="T6" fmla="*/ 0 w 112"/>
                <a:gd name="T7" fmla="*/ 0 h 46"/>
                <a:gd name="T8" fmla="*/ 0 w 112"/>
                <a:gd name="T9" fmla="*/ 0 h 46"/>
                <a:gd name="T10" fmla="*/ 0 60000 65536"/>
                <a:gd name="T11" fmla="*/ 0 60000 65536"/>
                <a:gd name="T12" fmla="*/ 0 60000 65536"/>
                <a:gd name="T13" fmla="*/ 0 60000 65536"/>
                <a:gd name="T14" fmla="*/ 0 60000 65536"/>
                <a:gd name="T15" fmla="*/ 0 w 112"/>
                <a:gd name="T16" fmla="*/ 0 h 46"/>
                <a:gd name="T17" fmla="*/ 112 w 112"/>
                <a:gd name="T18" fmla="*/ 46 h 46"/>
              </a:gdLst>
              <a:ahLst/>
              <a:cxnLst>
                <a:cxn ang="T10">
                  <a:pos x="T0" y="T1"/>
                </a:cxn>
                <a:cxn ang="T11">
                  <a:pos x="T2" y="T3"/>
                </a:cxn>
                <a:cxn ang="T12">
                  <a:pos x="T4" y="T5"/>
                </a:cxn>
                <a:cxn ang="T13">
                  <a:pos x="T6" y="T7"/>
                </a:cxn>
                <a:cxn ang="T14">
                  <a:pos x="T8" y="T9"/>
                </a:cxn>
              </a:cxnLst>
              <a:rect l="T15" t="T16" r="T17" b="T18"/>
              <a:pathLst>
                <a:path w="112" h="46">
                  <a:moveTo>
                    <a:pt x="0" y="28"/>
                  </a:moveTo>
                  <a:lnTo>
                    <a:pt x="4" y="46"/>
                  </a:lnTo>
                  <a:lnTo>
                    <a:pt x="112" y="18"/>
                  </a:lnTo>
                  <a:lnTo>
                    <a:pt x="108" y="0"/>
                  </a:lnTo>
                  <a:lnTo>
                    <a:pt x="0" y="28"/>
                  </a:lnTo>
                  <a:close/>
                </a:path>
              </a:pathLst>
            </a:custGeom>
            <a:solidFill>
              <a:srgbClr val="000000"/>
            </a:solidFill>
            <a:ln w="9525">
              <a:noFill/>
              <a:round/>
              <a:headEnd/>
              <a:tailEnd/>
            </a:ln>
          </p:spPr>
          <p:txBody>
            <a:bodyPr/>
            <a:lstStyle/>
            <a:p>
              <a:endParaRPr lang="ja-JP" altLang="en-US"/>
            </a:p>
          </p:txBody>
        </p:sp>
        <p:sp>
          <p:nvSpPr>
            <p:cNvPr id="47" name="Freeform 41">
              <a:extLst>
                <a:ext uri="{FF2B5EF4-FFF2-40B4-BE49-F238E27FC236}">
                  <a16:creationId xmlns:a16="http://schemas.microsoft.com/office/drawing/2014/main" id="{EE2BDF6B-A58F-4093-BACC-80E21B8CA0B1}"/>
                </a:ext>
              </a:extLst>
            </p:cNvPr>
            <p:cNvSpPr>
              <a:spLocks/>
            </p:cNvSpPr>
            <p:nvPr/>
          </p:nvSpPr>
          <p:spPr bwMode="auto">
            <a:xfrm>
              <a:off x="528" y="149"/>
              <a:ext cx="23" cy="7"/>
            </a:xfrm>
            <a:custGeom>
              <a:avLst/>
              <a:gdLst>
                <a:gd name="T0" fmla="*/ 0 w 113"/>
                <a:gd name="T1" fmla="*/ 0 h 44"/>
                <a:gd name="T2" fmla="*/ 0 w 113"/>
                <a:gd name="T3" fmla="*/ 0 h 44"/>
                <a:gd name="T4" fmla="*/ 0 w 113"/>
                <a:gd name="T5" fmla="*/ 0 h 44"/>
                <a:gd name="T6" fmla="*/ 0 w 113"/>
                <a:gd name="T7" fmla="*/ 0 h 44"/>
                <a:gd name="T8" fmla="*/ 0 w 113"/>
                <a:gd name="T9" fmla="*/ 0 h 44"/>
                <a:gd name="T10" fmla="*/ 0 60000 65536"/>
                <a:gd name="T11" fmla="*/ 0 60000 65536"/>
                <a:gd name="T12" fmla="*/ 0 60000 65536"/>
                <a:gd name="T13" fmla="*/ 0 60000 65536"/>
                <a:gd name="T14" fmla="*/ 0 60000 65536"/>
                <a:gd name="T15" fmla="*/ 0 w 113"/>
                <a:gd name="T16" fmla="*/ 0 h 44"/>
                <a:gd name="T17" fmla="*/ 113 w 113"/>
                <a:gd name="T18" fmla="*/ 44 h 44"/>
              </a:gdLst>
              <a:ahLst/>
              <a:cxnLst>
                <a:cxn ang="T10">
                  <a:pos x="T0" y="T1"/>
                </a:cxn>
                <a:cxn ang="T11">
                  <a:pos x="T2" y="T3"/>
                </a:cxn>
                <a:cxn ang="T12">
                  <a:pos x="T4" y="T5"/>
                </a:cxn>
                <a:cxn ang="T13">
                  <a:pos x="T6" y="T7"/>
                </a:cxn>
                <a:cxn ang="T14">
                  <a:pos x="T8" y="T9"/>
                </a:cxn>
              </a:cxnLst>
              <a:rect l="T15" t="T16" r="T17" b="T18"/>
              <a:pathLst>
                <a:path w="113" h="44">
                  <a:moveTo>
                    <a:pt x="0" y="26"/>
                  </a:moveTo>
                  <a:lnTo>
                    <a:pt x="5" y="44"/>
                  </a:lnTo>
                  <a:lnTo>
                    <a:pt x="113" y="18"/>
                  </a:lnTo>
                  <a:lnTo>
                    <a:pt x="109" y="0"/>
                  </a:lnTo>
                  <a:lnTo>
                    <a:pt x="0" y="26"/>
                  </a:lnTo>
                  <a:close/>
                </a:path>
              </a:pathLst>
            </a:custGeom>
            <a:solidFill>
              <a:srgbClr val="000000"/>
            </a:solidFill>
            <a:ln w="9525">
              <a:noFill/>
              <a:round/>
              <a:headEnd/>
              <a:tailEnd/>
            </a:ln>
          </p:spPr>
          <p:txBody>
            <a:bodyPr/>
            <a:lstStyle/>
            <a:p>
              <a:endParaRPr lang="ja-JP" altLang="en-US"/>
            </a:p>
          </p:txBody>
        </p:sp>
        <p:sp>
          <p:nvSpPr>
            <p:cNvPr id="48" name="Freeform 42">
              <a:extLst>
                <a:ext uri="{FF2B5EF4-FFF2-40B4-BE49-F238E27FC236}">
                  <a16:creationId xmlns:a16="http://schemas.microsoft.com/office/drawing/2014/main" id="{A0AF43A4-9757-4FA5-8659-73DF7880A864}"/>
                </a:ext>
              </a:extLst>
            </p:cNvPr>
            <p:cNvSpPr>
              <a:spLocks/>
            </p:cNvSpPr>
            <p:nvPr/>
          </p:nvSpPr>
          <p:spPr bwMode="auto">
            <a:xfrm>
              <a:off x="530" y="157"/>
              <a:ext cx="22" cy="5"/>
            </a:xfrm>
            <a:custGeom>
              <a:avLst/>
              <a:gdLst>
                <a:gd name="T0" fmla="*/ 0 w 114"/>
                <a:gd name="T1" fmla="*/ 0 h 35"/>
                <a:gd name="T2" fmla="*/ 0 w 114"/>
                <a:gd name="T3" fmla="*/ 0 h 35"/>
                <a:gd name="T4" fmla="*/ 0 w 114"/>
                <a:gd name="T5" fmla="*/ 0 h 35"/>
                <a:gd name="T6" fmla="*/ 0 w 114"/>
                <a:gd name="T7" fmla="*/ 0 h 35"/>
                <a:gd name="T8" fmla="*/ 0 w 114"/>
                <a:gd name="T9" fmla="*/ 0 h 35"/>
                <a:gd name="T10" fmla="*/ 0 60000 65536"/>
                <a:gd name="T11" fmla="*/ 0 60000 65536"/>
                <a:gd name="T12" fmla="*/ 0 60000 65536"/>
                <a:gd name="T13" fmla="*/ 0 60000 65536"/>
                <a:gd name="T14" fmla="*/ 0 60000 65536"/>
                <a:gd name="T15" fmla="*/ 0 w 114"/>
                <a:gd name="T16" fmla="*/ 0 h 35"/>
                <a:gd name="T17" fmla="*/ 114 w 114"/>
                <a:gd name="T18" fmla="*/ 35 h 35"/>
              </a:gdLst>
              <a:ahLst/>
              <a:cxnLst>
                <a:cxn ang="T10">
                  <a:pos x="T0" y="T1"/>
                </a:cxn>
                <a:cxn ang="T11">
                  <a:pos x="T2" y="T3"/>
                </a:cxn>
                <a:cxn ang="T12">
                  <a:pos x="T4" y="T5"/>
                </a:cxn>
                <a:cxn ang="T13">
                  <a:pos x="T6" y="T7"/>
                </a:cxn>
                <a:cxn ang="T14">
                  <a:pos x="T8" y="T9"/>
                </a:cxn>
              </a:cxnLst>
              <a:rect l="T15" t="T16" r="T17" b="T18"/>
              <a:pathLst>
                <a:path w="114" h="35">
                  <a:moveTo>
                    <a:pt x="0" y="16"/>
                  </a:moveTo>
                  <a:lnTo>
                    <a:pt x="3" y="35"/>
                  </a:lnTo>
                  <a:lnTo>
                    <a:pt x="114" y="19"/>
                  </a:lnTo>
                  <a:lnTo>
                    <a:pt x="110" y="0"/>
                  </a:lnTo>
                  <a:lnTo>
                    <a:pt x="0" y="16"/>
                  </a:lnTo>
                  <a:close/>
                </a:path>
              </a:pathLst>
            </a:custGeom>
            <a:solidFill>
              <a:srgbClr val="000000"/>
            </a:solidFill>
            <a:ln w="9525">
              <a:noFill/>
              <a:round/>
              <a:headEnd/>
              <a:tailEnd/>
            </a:ln>
          </p:spPr>
          <p:txBody>
            <a:bodyPr/>
            <a:lstStyle/>
            <a:p>
              <a:endParaRPr lang="ja-JP" altLang="en-US"/>
            </a:p>
          </p:txBody>
        </p:sp>
        <p:sp>
          <p:nvSpPr>
            <p:cNvPr id="49" name="Freeform 43">
              <a:extLst>
                <a:ext uri="{FF2B5EF4-FFF2-40B4-BE49-F238E27FC236}">
                  <a16:creationId xmlns:a16="http://schemas.microsoft.com/office/drawing/2014/main" id="{F96CEE6E-15C0-4414-B20A-1676183F5F88}"/>
                </a:ext>
              </a:extLst>
            </p:cNvPr>
            <p:cNvSpPr>
              <a:spLocks/>
            </p:cNvSpPr>
            <p:nvPr/>
          </p:nvSpPr>
          <p:spPr bwMode="auto">
            <a:xfrm>
              <a:off x="531" y="164"/>
              <a:ext cx="23" cy="5"/>
            </a:xfrm>
            <a:custGeom>
              <a:avLst/>
              <a:gdLst>
                <a:gd name="T0" fmla="*/ 0 w 114"/>
                <a:gd name="T1" fmla="*/ 0 h 30"/>
                <a:gd name="T2" fmla="*/ 0 w 114"/>
                <a:gd name="T3" fmla="*/ 0 h 30"/>
                <a:gd name="T4" fmla="*/ 0 w 114"/>
                <a:gd name="T5" fmla="*/ 0 h 30"/>
                <a:gd name="T6" fmla="*/ 0 w 114"/>
                <a:gd name="T7" fmla="*/ 0 h 30"/>
                <a:gd name="T8" fmla="*/ 0 w 114"/>
                <a:gd name="T9" fmla="*/ 0 h 30"/>
                <a:gd name="T10" fmla="*/ 0 60000 65536"/>
                <a:gd name="T11" fmla="*/ 0 60000 65536"/>
                <a:gd name="T12" fmla="*/ 0 60000 65536"/>
                <a:gd name="T13" fmla="*/ 0 60000 65536"/>
                <a:gd name="T14" fmla="*/ 0 60000 65536"/>
                <a:gd name="T15" fmla="*/ 0 w 114"/>
                <a:gd name="T16" fmla="*/ 0 h 30"/>
                <a:gd name="T17" fmla="*/ 114 w 114"/>
                <a:gd name="T18" fmla="*/ 30 h 30"/>
              </a:gdLst>
              <a:ahLst/>
              <a:cxnLst>
                <a:cxn ang="T10">
                  <a:pos x="T0" y="T1"/>
                </a:cxn>
                <a:cxn ang="T11">
                  <a:pos x="T2" y="T3"/>
                </a:cxn>
                <a:cxn ang="T12">
                  <a:pos x="T4" y="T5"/>
                </a:cxn>
                <a:cxn ang="T13">
                  <a:pos x="T6" y="T7"/>
                </a:cxn>
                <a:cxn ang="T14">
                  <a:pos x="T8" y="T9"/>
                </a:cxn>
              </a:cxnLst>
              <a:rect l="T15" t="T16" r="T17" b="T18"/>
              <a:pathLst>
                <a:path w="114" h="30">
                  <a:moveTo>
                    <a:pt x="0" y="11"/>
                  </a:moveTo>
                  <a:lnTo>
                    <a:pt x="2" y="30"/>
                  </a:lnTo>
                  <a:lnTo>
                    <a:pt x="114" y="19"/>
                  </a:lnTo>
                  <a:lnTo>
                    <a:pt x="112" y="0"/>
                  </a:lnTo>
                  <a:lnTo>
                    <a:pt x="0" y="11"/>
                  </a:lnTo>
                  <a:close/>
                </a:path>
              </a:pathLst>
            </a:custGeom>
            <a:solidFill>
              <a:srgbClr val="000000"/>
            </a:solidFill>
            <a:ln w="9525">
              <a:noFill/>
              <a:round/>
              <a:headEnd/>
              <a:tailEnd/>
            </a:ln>
          </p:spPr>
          <p:txBody>
            <a:bodyPr/>
            <a:lstStyle/>
            <a:p>
              <a:endParaRPr lang="ja-JP" altLang="en-US"/>
            </a:p>
          </p:txBody>
        </p:sp>
        <p:sp>
          <p:nvSpPr>
            <p:cNvPr id="50" name="Freeform 44">
              <a:extLst>
                <a:ext uri="{FF2B5EF4-FFF2-40B4-BE49-F238E27FC236}">
                  <a16:creationId xmlns:a16="http://schemas.microsoft.com/office/drawing/2014/main" id="{E9D98F80-FF83-4A37-AFA0-22EC0DA7CB0A}"/>
                </a:ext>
              </a:extLst>
            </p:cNvPr>
            <p:cNvSpPr>
              <a:spLocks/>
            </p:cNvSpPr>
            <p:nvPr/>
          </p:nvSpPr>
          <p:spPr bwMode="auto">
            <a:xfrm>
              <a:off x="532" y="171"/>
              <a:ext cx="22" cy="5"/>
            </a:xfrm>
            <a:custGeom>
              <a:avLst/>
              <a:gdLst>
                <a:gd name="T0" fmla="*/ 0 w 113"/>
                <a:gd name="T1" fmla="*/ 0 h 26"/>
                <a:gd name="T2" fmla="*/ 0 w 113"/>
                <a:gd name="T3" fmla="*/ 0 h 26"/>
                <a:gd name="T4" fmla="*/ 0 w 113"/>
                <a:gd name="T5" fmla="*/ 0 h 26"/>
                <a:gd name="T6" fmla="*/ 0 w 113"/>
                <a:gd name="T7" fmla="*/ 0 h 26"/>
                <a:gd name="T8" fmla="*/ 0 w 113"/>
                <a:gd name="T9" fmla="*/ 0 h 26"/>
                <a:gd name="T10" fmla="*/ 0 60000 65536"/>
                <a:gd name="T11" fmla="*/ 0 60000 65536"/>
                <a:gd name="T12" fmla="*/ 0 60000 65536"/>
                <a:gd name="T13" fmla="*/ 0 60000 65536"/>
                <a:gd name="T14" fmla="*/ 0 60000 65536"/>
                <a:gd name="T15" fmla="*/ 0 w 113"/>
                <a:gd name="T16" fmla="*/ 0 h 26"/>
                <a:gd name="T17" fmla="*/ 113 w 113"/>
                <a:gd name="T18" fmla="*/ 26 h 26"/>
              </a:gdLst>
              <a:ahLst/>
              <a:cxnLst>
                <a:cxn ang="T10">
                  <a:pos x="T0" y="T1"/>
                </a:cxn>
                <a:cxn ang="T11">
                  <a:pos x="T2" y="T3"/>
                </a:cxn>
                <a:cxn ang="T12">
                  <a:pos x="T4" y="T5"/>
                </a:cxn>
                <a:cxn ang="T13">
                  <a:pos x="T6" y="T7"/>
                </a:cxn>
                <a:cxn ang="T14">
                  <a:pos x="T8" y="T9"/>
                </a:cxn>
              </a:cxnLst>
              <a:rect l="T15" t="T16" r="T17" b="T18"/>
              <a:pathLst>
                <a:path w="113" h="26">
                  <a:moveTo>
                    <a:pt x="0" y="6"/>
                  </a:moveTo>
                  <a:lnTo>
                    <a:pt x="1" y="26"/>
                  </a:lnTo>
                  <a:lnTo>
                    <a:pt x="113" y="19"/>
                  </a:lnTo>
                  <a:lnTo>
                    <a:pt x="112" y="0"/>
                  </a:lnTo>
                  <a:lnTo>
                    <a:pt x="0" y="6"/>
                  </a:lnTo>
                  <a:close/>
                </a:path>
              </a:pathLst>
            </a:custGeom>
            <a:solidFill>
              <a:srgbClr val="000000"/>
            </a:solidFill>
            <a:ln w="9525">
              <a:noFill/>
              <a:round/>
              <a:headEnd/>
              <a:tailEnd/>
            </a:ln>
          </p:spPr>
          <p:txBody>
            <a:bodyPr/>
            <a:lstStyle/>
            <a:p>
              <a:endParaRPr lang="ja-JP" altLang="en-US"/>
            </a:p>
          </p:txBody>
        </p:sp>
        <p:sp>
          <p:nvSpPr>
            <p:cNvPr id="51" name="Freeform 45">
              <a:extLst>
                <a:ext uri="{FF2B5EF4-FFF2-40B4-BE49-F238E27FC236}">
                  <a16:creationId xmlns:a16="http://schemas.microsoft.com/office/drawing/2014/main" id="{074D8961-1DEA-440C-9A88-98EC99CFA58A}"/>
                </a:ext>
              </a:extLst>
            </p:cNvPr>
            <p:cNvSpPr>
              <a:spLocks/>
            </p:cNvSpPr>
            <p:nvPr/>
          </p:nvSpPr>
          <p:spPr bwMode="auto">
            <a:xfrm>
              <a:off x="533" y="179"/>
              <a:ext cx="22" cy="4"/>
            </a:xfrm>
            <a:custGeom>
              <a:avLst/>
              <a:gdLst>
                <a:gd name="T0" fmla="*/ 0 w 112"/>
                <a:gd name="T1" fmla="*/ 0 h 24"/>
                <a:gd name="T2" fmla="*/ 0 w 112"/>
                <a:gd name="T3" fmla="*/ 0 h 24"/>
                <a:gd name="T4" fmla="*/ 0 w 112"/>
                <a:gd name="T5" fmla="*/ 0 h 24"/>
                <a:gd name="T6" fmla="*/ 0 w 112"/>
                <a:gd name="T7" fmla="*/ 0 h 24"/>
                <a:gd name="T8" fmla="*/ 0 w 112"/>
                <a:gd name="T9" fmla="*/ 0 h 24"/>
                <a:gd name="T10" fmla="*/ 0 60000 65536"/>
                <a:gd name="T11" fmla="*/ 0 60000 65536"/>
                <a:gd name="T12" fmla="*/ 0 60000 65536"/>
                <a:gd name="T13" fmla="*/ 0 60000 65536"/>
                <a:gd name="T14" fmla="*/ 0 60000 65536"/>
                <a:gd name="T15" fmla="*/ 0 w 112"/>
                <a:gd name="T16" fmla="*/ 0 h 24"/>
                <a:gd name="T17" fmla="*/ 112 w 112"/>
                <a:gd name="T18" fmla="*/ 24 h 24"/>
              </a:gdLst>
              <a:ahLst/>
              <a:cxnLst>
                <a:cxn ang="T10">
                  <a:pos x="T0" y="T1"/>
                </a:cxn>
                <a:cxn ang="T11">
                  <a:pos x="T2" y="T3"/>
                </a:cxn>
                <a:cxn ang="T12">
                  <a:pos x="T4" y="T5"/>
                </a:cxn>
                <a:cxn ang="T13">
                  <a:pos x="T6" y="T7"/>
                </a:cxn>
                <a:cxn ang="T14">
                  <a:pos x="T8" y="T9"/>
                </a:cxn>
              </a:cxnLst>
              <a:rect l="T15" t="T16" r="T17" b="T18"/>
              <a:pathLst>
                <a:path w="112" h="24">
                  <a:moveTo>
                    <a:pt x="0" y="5"/>
                  </a:moveTo>
                  <a:lnTo>
                    <a:pt x="1" y="24"/>
                  </a:lnTo>
                  <a:lnTo>
                    <a:pt x="112" y="19"/>
                  </a:lnTo>
                  <a:lnTo>
                    <a:pt x="111" y="0"/>
                  </a:lnTo>
                  <a:lnTo>
                    <a:pt x="0" y="5"/>
                  </a:lnTo>
                  <a:close/>
                </a:path>
              </a:pathLst>
            </a:custGeom>
            <a:solidFill>
              <a:srgbClr val="000000"/>
            </a:solidFill>
            <a:ln w="9525">
              <a:noFill/>
              <a:round/>
              <a:headEnd/>
              <a:tailEnd/>
            </a:ln>
          </p:spPr>
          <p:txBody>
            <a:bodyPr/>
            <a:lstStyle/>
            <a:p>
              <a:endParaRPr lang="ja-JP" altLang="en-US"/>
            </a:p>
          </p:txBody>
        </p:sp>
      </p:grpSp>
      <p:pic>
        <p:nvPicPr>
          <p:cNvPr id="52" name="Рисунок 2" descr="C:\Users\User\Pictures\VNIIFTRI лого.png">
            <a:extLst>
              <a:ext uri="{FF2B5EF4-FFF2-40B4-BE49-F238E27FC236}">
                <a16:creationId xmlns:a16="http://schemas.microsoft.com/office/drawing/2014/main" id="{C63D7929-1331-4D47-8775-C2F41D45140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201870" y="2492896"/>
            <a:ext cx="1005840" cy="1076960"/>
          </a:xfrm>
          <a:prstGeom prst="rect">
            <a:avLst/>
          </a:prstGeom>
          <a:noFill/>
          <a:ln>
            <a:noFill/>
          </a:ln>
        </p:spPr>
      </p:pic>
    </p:spTree>
    <p:extLst>
      <p:ext uri="{BB962C8B-B14F-4D97-AF65-F5344CB8AC3E}">
        <p14:creationId xmlns:p14="http://schemas.microsoft.com/office/powerpoint/2010/main" val="2563949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Scope</a:t>
            </a:r>
            <a:endParaRPr kumimoji="1" lang="ja-JP" altLang="en-US" b="1" dirty="0">
              <a:latin typeface="Calibri" panose="020F0502020204030204" pitchFamily="34" charset="0"/>
            </a:endParaRPr>
          </a:p>
        </p:txBody>
      </p:sp>
      <p:sp>
        <p:nvSpPr>
          <p:cNvPr id="5" name="テキスト ボックス 4">
            <a:extLst>
              <a:ext uri="{FF2B5EF4-FFF2-40B4-BE49-F238E27FC236}">
                <a16:creationId xmlns:a16="http://schemas.microsoft.com/office/drawing/2014/main" id="{EF32EED9-1B3B-4EE2-AF81-E810E1797142}"/>
              </a:ext>
            </a:extLst>
          </p:cNvPr>
          <p:cNvSpPr txBox="1"/>
          <p:nvPr/>
        </p:nvSpPr>
        <p:spPr>
          <a:xfrm>
            <a:off x="516466" y="1184090"/>
            <a:ext cx="8376013" cy="4811574"/>
          </a:xfrm>
          <a:prstGeom prst="rect">
            <a:avLst/>
          </a:prstGeom>
          <a:noFill/>
        </p:spPr>
        <p:txBody>
          <a:bodyPr wrap="square" rtlCol="0">
            <a:spAutoFit/>
          </a:bodyPr>
          <a:lstStyle/>
          <a:p>
            <a:pPr>
              <a:lnSpc>
                <a:spcPts val="3600"/>
              </a:lnSpc>
              <a:spcBef>
                <a:spcPts val="1200"/>
              </a:spcBef>
            </a:pPr>
            <a:r>
              <a:rPr lang="en-US" altLang="ja-JP" sz="2800" b="1" i="1" dirty="0">
                <a:latin typeface="Calibri" panose="020F0502020204030204" pitchFamily="34" charset="0"/>
              </a:rPr>
              <a:t>Sample:</a:t>
            </a:r>
          </a:p>
          <a:p>
            <a:pPr>
              <a:lnSpc>
                <a:spcPts val="2800"/>
              </a:lnSpc>
            </a:pPr>
            <a:r>
              <a:rPr lang="en-US" altLang="ja-JP" sz="2400" dirty="0">
                <a:latin typeface="Calibri" panose="020F0502020204030204" pitchFamily="34" charset="0"/>
              </a:rPr>
              <a:t>    Borate buffer prepared around pH 9.2</a:t>
            </a:r>
          </a:p>
          <a:p>
            <a:pPr>
              <a:lnSpc>
                <a:spcPts val="3600"/>
              </a:lnSpc>
              <a:spcBef>
                <a:spcPts val="1600"/>
              </a:spcBef>
            </a:pPr>
            <a:r>
              <a:rPr lang="en-US" altLang="ja-JP" sz="2800" b="1" i="1" dirty="0">
                <a:latin typeface="Calibri" panose="020F0502020204030204" pitchFamily="34" charset="0"/>
              </a:rPr>
              <a:t>Method:</a:t>
            </a:r>
          </a:p>
          <a:p>
            <a:pPr>
              <a:lnSpc>
                <a:spcPts val="2800"/>
              </a:lnSpc>
            </a:pPr>
            <a:r>
              <a:rPr lang="en-US" altLang="ja-JP" sz="2400" dirty="0">
                <a:latin typeface="Calibri" panose="020F0502020204030204" pitchFamily="34" charset="0"/>
              </a:rPr>
              <a:t>    Primary </a:t>
            </a:r>
            <a:r>
              <a:rPr lang="en-US" altLang="ja-JP" sz="2400" dirty="0" err="1">
                <a:latin typeface="Calibri" panose="020F0502020204030204" pitchFamily="34" charset="0"/>
              </a:rPr>
              <a:t>Harned</a:t>
            </a:r>
            <a:r>
              <a:rPr lang="en-US" altLang="ja-JP" sz="2400" dirty="0">
                <a:latin typeface="Calibri" panose="020F0502020204030204" pitchFamily="34" charset="0"/>
              </a:rPr>
              <a:t> cell method</a:t>
            </a:r>
          </a:p>
          <a:p>
            <a:pPr>
              <a:lnSpc>
                <a:spcPts val="2800"/>
              </a:lnSpc>
            </a:pPr>
            <a:r>
              <a:rPr lang="en-US" altLang="ja-JP" sz="2400" dirty="0">
                <a:latin typeface="Calibri" panose="020F0502020204030204" pitchFamily="34" charset="0"/>
              </a:rPr>
              <a:t>    Secondary methods, differential potentiometric cell</a:t>
            </a:r>
          </a:p>
          <a:p>
            <a:pPr>
              <a:lnSpc>
                <a:spcPts val="2800"/>
              </a:lnSpc>
            </a:pPr>
            <a:r>
              <a:rPr lang="en-US" altLang="ja-JP" sz="2400" dirty="0">
                <a:latin typeface="Calibri" panose="020F0502020204030204" pitchFamily="34" charset="0"/>
              </a:rPr>
              <a:t>      or glass electrode with highest metrological level</a:t>
            </a:r>
          </a:p>
          <a:p>
            <a:pPr>
              <a:lnSpc>
                <a:spcPts val="3600"/>
              </a:lnSpc>
              <a:spcBef>
                <a:spcPts val="1600"/>
              </a:spcBef>
            </a:pPr>
            <a:r>
              <a:rPr kumimoji="1" lang="en-US" altLang="ja-JP" sz="2800" b="1" i="1" dirty="0">
                <a:latin typeface="Calibri" panose="020F0502020204030204" pitchFamily="34" charset="0"/>
              </a:rPr>
              <a:t>Temperature:</a:t>
            </a:r>
          </a:p>
          <a:p>
            <a:r>
              <a:rPr lang="en-US" altLang="ja-JP" sz="2400" dirty="0">
                <a:latin typeface="Calibri" panose="020F0502020204030204" pitchFamily="34" charset="0"/>
              </a:rPr>
              <a:t>    15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r>
              <a:rPr lang="en-US" altLang="ja-JP" sz="2400" dirty="0">
                <a:latin typeface="Calibri" panose="020F0502020204030204" pitchFamily="34" charset="0"/>
              </a:rPr>
              <a:t>, 25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r>
              <a:rPr lang="en-US" altLang="ja-JP" sz="2400" dirty="0">
                <a:latin typeface="Calibri" panose="020F0502020204030204" pitchFamily="34" charset="0"/>
              </a:rPr>
              <a:t> and 37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r>
              <a:rPr lang="en-US" altLang="ja-JP" sz="2400" dirty="0">
                <a:latin typeface="Calibri" panose="020F0502020204030204" pitchFamily="34" charset="0"/>
              </a:rPr>
              <a:t>, optionally 5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r>
              <a:rPr lang="en-US" altLang="ja-JP" sz="2400" dirty="0">
                <a:latin typeface="Calibri" panose="020F0502020204030204" pitchFamily="34" charset="0"/>
              </a:rPr>
              <a:t> and 50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endParaRPr lang="en-US" altLang="ja-JP" sz="2400" dirty="0">
              <a:latin typeface="Calibri" panose="020F0502020204030204" pitchFamily="34" charset="0"/>
            </a:endParaRPr>
          </a:p>
          <a:p>
            <a:pPr>
              <a:lnSpc>
                <a:spcPts val="3600"/>
              </a:lnSpc>
              <a:spcBef>
                <a:spcPts val="1600"/>
              </a:spcBef>
            </a:pPr>
            <a:r>
              <a:rPr kumimoji="1" lang="en-US" altLang="ja-JP" sz="2800" b="1" i="1" dirty="0">
                <a:latin typeface="Calibri" panose="020F0502020204030204" pitchFamily="34" charset="0"/>
              </a:rPr>
              <a:t>How far the light shines:</a:t>
            </a:r>
          </a:p>
          <a:p>
            <a:r>
              <a:rPr lang="en-US" altLang="ja-JP" sz="2400" dirty="0">
                <a:latin typeface="Calibri" panose="020F0502020204030204" pitchFamily="34" charset="0"/>
              </a:rPr>
              <a:t>    Alkaline range of pH (25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r>
              <a:rPr lang="en-US" altLang="ja-JP" sz="2400" dirty="0">
                <a:latin typeface="Calibri" panose="020F0502020204030204" pitchFamily="34" charset="0"/>
              </a:rPr>
              <a:t>) 8.5 to 9.5 for </a:t>
            </a:r>
            <a:r>
              <a:rPr lang="en-US" altLang="ja-JP" sz="2400" dirty="0" err="1">
                <a:latin typeface="Calibri" panose="020F0502020204030204" pitchFamily="34" charset="0"/>
              </a:rPr>
              <a:t>Harned</a:t>
            </a:r>
            <a:r>
              <a:rPr lang="en-US" altLang="ja-JP" sz="2400" dirty="0">
                <a:latin typeface="Calibri" panose="020F0502020204030204" pitchFamily="34" charset="0"/>
              </a:rPr>
              <a:t> cell</a:t>
            </a:r>
            <a:endParaRPr kumimoji="1" lang="ja-JP" altLang="en-US" sz="2400" dirty="0">
              <a:latin typeface="Calibri" panose="020F0502020204030204" pitchFamily="34" charset="0"/>
            </a:endParaRPr>
          </a:p>
        </p:txBody>
      </p:sp>
    </p:spTree>
    <p:extLst>
      <p:ext uri="{BB962C8B-B14F-4D97-AF65-F5344CB8AC3E}">
        <p14:creationId xmlns:p14="http://schemas.microsoft.com/office/powerpoint/2010/main" val="2239969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History and Participants</a:t>
            </a:r>
            <a:endParaRPr kumimoji="1" lang="ja-JP" altLang="en-US" b="1" dirty="0">
              <a:latin typeface="Calibri" panose="020F0502020204030204" pitchFamily="34" charset="0"/>
            </a:endParaRPr>
          </a:p>
        </p:txBody>
      </p:sp>
      <p:sp>
        <p:nvSpPr>
          <p:cNvPr id="5" name="テキスト ボックス 4">
            <a:extLst>
              <a:ext uri="{FF2B5EF4-FFF2-40B4-BE49-F238E27FC236}">
                <a16:creationId xmlns:a16="http://schemas.microsoft.com/office/drawing/2014/main" id="{EF32EED9-1B3B-4EE2-AF81-E810E1797142}"/>
              </a:ext>
            </a:extLst>
          </p:cNvPr>
          <p:cNvSpPr txBox="1"/>
          <p:nvPr/>
        </p:nvSpPr>
        <p:spPr>
          <a:xfrm>
            <a:off x="516466" y="1074019"/>
            <a:ext cx="8376013" cy="5396349"/>
          </a:xfrm>
          <a:prstGeom prst="rect">
            <a:avLst/>
          </a:prstGeom>
          <a:noFill/>
        </p:spPr>
        <p:txBody>
          <a:bodyPr wrap="square" rtlCol="0">
            <a:spAutoFit/>
          </a:bodyPr>
          <a:lstStyle/>
          <a:p>
            <a:pPr>
              <a:lnSpc>
                <a:spcPts val="3600"/>
              </a:lnSpc>
              <a:spcBef>
                <a:spcPts val="1200"/>
              </a:spcBef>
            </a:pPr>
            <a:r>
              <a:rPr lang="en-US" altLang="ja-JP" sz="2800" b="1" i="1" dirty="0">
                <a:latin typeface="Calibri" panose="020F0502020204030204" pitchFamily="34" charset="0"/>
              </a:rPr>
              <a:t>CCQM-K19 (2006): </a:t>
            </a:r>
          </a:p>
          <a:p>
            <a:pPr>
              <a:lnSpc>
                <a:spcPts val="2800"/>
              </a:lnSpc>
            </a:pPr>
            <a:r>
              <a:rPr lang="en-US" altLang="ja-JP" sz="2400" dirty="0">
                <a:latin typeface="Calibri" panose="020F0502020204030204" pitchFamily="34" charset="0"/>
              </a:rPr>
              <a:t>    11 institutes</a:t>
            </a:r>
          </a:p>
          <a:p>
            <a:pPr>
              <a:lnSpc>
                <a:spcPts val="3600"/>
              </a:lnSpc>
              <a:spcBef>
                <a:spcPts val="1400"/>
              </a:spcBef>
            </a:pPr>
            <a:r>
              <a:rPr lang="en-US" altLang="ja-JP" sz="2800" b="1" i="1" dirty="0">
                <a:latin typeface="Calibri" panose="020F0502020204030204" pitchFamily="34" charset="0"/>
              </a:rPr>
              <a:t>CCQM-K19.1 (2011):</a:t>
            </a:r>
          </a:p>
          <a:p>
            <a:pPr>
              <a:lnSpc>
                <a:spcPts val="2800"/>
              </a:lnSpc>
            </a:pPr>
            <a:r>
              <a:rPr lang="en-US" altLang="ja-JP" sz="2400" dirty="0">
                <a:latin typeface="Calibri" panose="020F0502020204030204" pitchFamily="34" charset="0"/>
              </a:rPr>
              <a:t>      8 institutes</a:t>
            </a:r>
          </a:p>
          <a:p>
            <a:pPr>
              <a:lnSpc>
                <a:spcPts val="3600"/>
              </a:lnSpc>
              <a:spcBef>
                <a:spcPts val="1400"/>
              </a:spcBef>
            </a:pPr>
            <a:r>
              <a:rPr kumimoji="1" lang="en-US" altLang="ja-JP" sz="2800" b="1" i="1" dirty="0">
                <a:latin typeface="Calibri" panose="020F0502020204030204" pitchFamily="34" charset="0"/>
              </a:rPr>
              <a:t>CCQM-K19.2018:</a:t>
            </a:r>
          </a:p>
          <a:p>
            <a:r>
              <a:rPr lang="en-US" altLang="ja-JP" sz="2400" dirty="0">
                <a:latin typeface="Calibri" panose="020F0502020204030204" pitchFamily="34" charset="0"/>
              </a:rPr>
              <a:t>    17 institutes from 24 institutes</a:t>
            </a:r>
          </a:p>
          <a:p>
            <a:pPr algn="just"/>
            <a:r>
              <a:rPr lang="en-US" altLang="ja-JP" dirty="0">
                <a:latin typeface="Calibri" panose="020F0502020204030204" pitchFamily="34" charset="0"/>
              </a:rPr>
              <a:t>(BFKH, BIM, CENAM, CMI, </a:t>
            </a:r>
            <a:r>
              <a:rPr lang="en-US" altLang="ja-JP" strike="sngStrike" dirty="0">
                <a:latin typeface="Calibri" panose="020F0502020204030204" pitchFamily="34" charset="0"/>
              </a:rPr>
              <a:t>DFM</a:t>
            </a:r>
            <a:r>
              <a:rPr lang="en-US" altLang="ja-JP" dirty="0">
                <a:latin typeface="Calibri" panose="020F0502020204030204" pitchFamily="34" charset="0"/>
              </a:rPr>
              <a:t>, GUM, IBMETRO,</a:t>
            </a:r>
            <a:r>
              <a:rPr lang="ja-JP" altLang="en-US" dirty="0">
                <a:latin typeface="Calibri" panose="020F0502020204030204" pitchFamily="34" charset="0"/>
              </a:rPr>
              <a:t> </a:t>
            </a:r>
            <a:r>
              <a:rPr lang="en-US" altLang="ja-JP" strike="sngStrike" dirty="0">
                <a:latin typeface="Calibri" panose="020F0502020204030204" pitchFamily="34" charset="0"/>
              </a:rPr>
              <a:t>INACAL</a:t>
            </a:r>
            <a:r>
              <a:rPr lang="en-US" altLang="ja-JP" dirty="0">
                <a:latin typeface="Calibri" panose="020F0502020204030204" pitchFamily="34" charset="0"/>
              </a:rPr>
              <a:t>, </a:t>
            </a:r>
            <a:r>
              <a:rPr lang="en-US" altLang="ja-JP" strike="sngStrike" dirty="0">
                <a:latin typeface="Calibri" panose="020F0502020204030204" pitchFamily="34" charset="0"/>
              </a:rPr>
              <a:t>INM</a:t>
            </a:r>
            <a:r>
              <a:rPr lang="en-US" altLang="ja-JP" dirty="0">
                <a:latin typeface="Calibri" panose="020F0502020204030204" pitchFamily="34" charset="0"/>
              </a:rPr>
              <a:t>, INMETRO, INTI, IPQ, LATU, </a:t>
            </a:r>
            <a:r>
              <a:rPr lang="en-US" altLang="ja-JP" strike="sngStrike" dirty="0">
                <a:latin typeface="Calibri" panose="020F0502020204030204" pitchFamily="34" charset="0"/>
              </a:rPr>
              <a:t>LNE</a:t>
            </a:r>
            <a:r>
              <a:rPr lang="en-US" altLang="ja-JP" dirty="0">
                <a:latin typeface="Calibri" panose="020F0502020204030204" pitchFamily="34" charset="0"/>
              </a:rPr>
              <a:t>, NIM,</a:t>
            </a:r>
            <a:r>
              <a:rPr lang="ja-JP" altLang="en-US" dirty="0">
                <a:latin typeface="Calibri" panose="020F0502020204030204" pitchFamily="34" charset="0"/>
              </a:rPr>
              <a:t> </a:t>
            </a:r>
            <a:r>
              <a:rPr lang="en-US" altLang="ja-JP" dirty="0">
                <a:latin typeface="Calibri" panose="020F0502020204030204" pitchFamily="34" charset="0"/>
              </a:rPr>
              <a:t>NIMT, </a:t>
            </a:r>
            <a:r>
              <a:rPr lang="en-US" altLang="ja-JP" strike="sngStrike" dirty="0">
                <a:latin typeface="Calibri" panose="020F0502020204030204" pitchFamily="34" charset="0"/>
              </a:rPr>
              <a:t>NIST</a:t>
            </a:r>
            <a:r>
              <a:rPr lang="en-US" altLang="ja-JP" dirty="0">
                <a:latin typeface="Calibri" panose="020F0502020204030204" pitchFamily="34" charset="0"/>
              </a:rPr>
              <a:t>, </a:t>
            </a:r>
            <a:r>
              <a:rPr lang="en-US" altLang="ja-JP" strike="sngStrike" dirty="0">
                <a:latin typeface="Calibri" panose="020F0502020204030204" pitchFamily="34" charset="0"/>
              </a:rPr>
              <a:t>NMCC/SASO</a:t>
            </a:r>
            <a:r>
              <a:rPr lang="en-US" altLang="ja-JP" dirty="0">
                <a:latin typeface="Calibri" panose="020F0502020204030204" pitchFamily="34" charset="0"/>
              </a:rPr>
              <a:t>, NMIJ, PTB, SMU,</a:t>
            </a:r>
            <a:r>
              <a:rPr lang="ja-JP" altLang="en-US" dirty="0">
                <a:latin typeface="Calibri" panose="020F0502020204030204" pitchFamily="34" charset="0"/>
              </a:rPr>
              <a:t> </a:t>
            </a:r>
            <a:r>
              <a:rPr lang="en-US" altLang="ja-JP" strike="sngStrike" dirty="0">
                <a:latin typeface="Calibri" panose="020F0502020204030204" pitchFamily="34" charset="0"/>
              </a:rPr>
              <a:t>TÜBİTAK UME</a:t>
            </a:r>
            <a:r>
              <a:rPr lang="en-US" altLang="ja-JP" dirty="0">
                <a:latin typeface="Calibri" panose="020F0502020204030204" pitchFamily="34" charset="0"/>
              </a:rPr>
              <a:t>, </a:t>
            </a:r>
            <a:r>
              <a:rPr lang="en-US" altLang="ja-JP" dirty="0" err="1">
                <a:latin typeface="Calibri" panose="020F0502020204030204" pitchFamily="34" charset="0"/>
              </a:rPr>
              <a:t>UkrCSM</a:t>
            </a:r>
            <a:r>
              <a:rPr lang="en-US" altLang="ja-JP" dirty="0">
                <a:latin typeface="Calibri" panose="020F0502020204030204" pitchFamily="34" charset="0"/>
              </a:rPr>
              <a:t> and VNIIFTRI)</a:t>
            </a:r>
          </a:p>
          <a:p>
            <a:pPr>
              <a:lnSpc>
                <a:spcPts val="3600"/>
              </a:lnSpc>
              <a:spcBef>
                <a:spcPts val="1400"/>
              </a:spcBef>
            </a:pPr>
            <a:r>
              <a:rPr kumimoji="1" lang="en-US" altLang="ja-JP" sz="2800" b="1" i="1" dirty="0">
                <a:latin typeface="Calibri" panose="020F0502020204030204" pitchFamily="34" charset="0"/>
              </a:rPr>
              <a:t>CCQM-K19.2018.1:</a:t>
            </a:r>
          </a:p>
          <a:p>
            <a:r>
              <a:rPr lang="en-US" altLang="ja-JP" sz="2400" dirty="0">
                <a:latin typeface="Calibri" panose="020F0502020204030204" pitchFamily="34" charset="0"/>
              </a:rPr>
              <a:t>    16 institutes registered</a:t>
            </a:r>
          </a:p>
          <a:p>
            <a:pPr algn="just"/>
            <a:r>
              <a:rPr lang="en-US" altLang="ja-JP" dirty="0">
                <a:latin typeface="Calibri" panose="020F0502020204030204" pitchFamily="34" charset="0"/>
                <a:cs typeface="Calibri" panose="020F0502020204030204" pitchFamily="34" charset="0"/>
              </a:rPr>
              <a:t>(BSN, CENAM, CMI, DFM, IBMETRO, INACAL, INM-CO, IPQ,</a:t>
            </a:r>
            <a:r>
              <a:rPr lang="ja-JP" altLang="en-US" dirty="0">
                <a:latin typeface="Calibri" panose="020F0502020204030204" pitchFamily="34" charset="0"/>
                <a:cs typeface="Calibri" panose="020F0502020204030204" pitchFamily="34" charset="0"/>
              </a:rPr>
              <a:t> </a:t>
            </a:r>
            <a:r>
              <a:rPr lang="en-US" altLang="ja-JP" dirty="0">
                <a:latin typeface="Calibri" panose="020F0502020204030204" pitchFamily="34" charset="0"/>
                <a:cs typeface="Calibri" panose="020F0502020204030204" pitchFamily="34" charset="0"/>
              </a:rPr>
              <a:t>LATU, NIMT, NIST, NMIJ, PTB, </a:t>
            </a:r>
            <a:r>
              <a:rPr lang="en-US" altLang="ja-JP" dirty="0" err="1">
                <a:latin typeface="Calibri" panose="020F0502020204030204" pitchFamily="34" charset="0"/>
                <a:cs typeface="Calibri" panose="020F0502020204030204" pitchFamily="34" charset="0"/>
              </a:rPr>
              <a:t>UkCSM</a:t>
            </a:r>
            <a:r>
              <a:rPr lang="en-US" altLang="ja-JP" dirty="0">
                <a:latin typeface="Calibri" panose="020F0502020204030204" pitchFamily="34" charset="0"/>
                <a:cs typeface="Calibri" panose="020F0502020204030204" pitchFamily="34" charset="0"/>
              </a:rPr>
              <a:t>, TÜBİTAK UME</a:t>
            </a:r>
            <a:r>
              <a:rPr lang="ja-JP" altLang="en-US" dirty="0">
                <a:latin typeface="Calibri" panose="020F0502020204030204" pitchFamily="34" charset="0"/>
                <a:cs typeface="Calibri" panose="020F0502020204030204" pitchFamily="34" charset="0"/>
              </a:rPr>
              <a:t> </a:t>
            </a:r>
            <a:r>
              <a:rPr lang="en-US" altLang="ja-JP" dirty="0">
                <a:latin typeface="Calibri" panose="020F0502020204030204" pitchFamily="34" charset="0"/>
                <a:cs typeface="Calibri" panose="020F0502020204030204" pitchFamily="34" charset="0"/>
              </a:rPr>
              <a:t>and VNIIFTRI)</a:t>
            </a:r>
            <a:endParaRPr kumimoji="1" lang="ja-JP"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938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Schedule</a:t>
            </a:r>
            <a:endParaRPr kumimoji="1" lang="ja-JP" altLang="en-US" b="1" dirty="0">
              <a:latin typeface="Calibri" panose="020F0502020204030204" pitchFamily="34" charset="0"/>
            </a:endParaRPr>
          </a:p>
        </p:txBody>
      </p:sp>
      <p:sp>
        <p:nvSpPr>
          <p:cNvPr id="5" name="テキスト ボックス 4">
            <a:extLst>
              <a:ext uri="{FF2B5EF4-FFF2-40B4-BE49-F238E27FC236}">
                <a16:creationId xmlns:a16="http://schemas.microsoft.com/office/drawing/2014/main" id="{EF32EED9-1B3B-4EE2-AF81-E810E1797142}"/>
              </a:ext>
            </a:extLst>
          </p:cNvPr>
          <p:cNvSpPr txBox="1"/>
          <p:nvPr/>
        </p:nvSpPr>
        <p:spPr>
          <a:xfrm>
            <a:off x="516466" y="1184090"/>
            <a:ext cx="8376013" cy="4842351"/>
          </a:xfrm>
          <a:prstGeom prst="rect">
            <a:avLst/>
          </a:prstGeom>
          <a:noFill/>
        </p:spPr>
        <p:txBody>
          <a:bodyPr wrap="square" rtlCol="0">
            <a:spAutoFit/>
          </a:bodyPr>
          <a:lstStyle/>
          <a:p>
            <a:pPr>
              <a:lnSpc>
                <a:spcPts val="3600"/>
              </a:lnSpc>
              <a:spcBef>
                <a:spcPts val="1200"/>
              </a:spcBef>
            </a:pPr>
            <a:r>
              <a:rPr lang="en-US" altLang="ja-JP" sz="2800" b="1" i="1" dirty="0">
                <a:latin typeface="Calibri" panose="020F0502020204030204" pitchFamily="34" charset="0"/>
              </a:rPr>
              <a:t>Proposal:</a:t>
            </a:r>
          </a:p>
          <a:p>
            <a:pPr>
              <a:lnSpc>
                <a:spcPts val="2800"/>
              </a:lnSpc>
            </a:pPr>
            <a:r>
              <a:rPr lang="en-US" altLang="ja-JP" sz="2400" dirty="0">
                <a:latin typeface="Calibri" panose="020F0502020204030204" pitchFamily="34" charset="0"/>
              </a:rPr>
              <a:t>    April 2021 in EAWG</a:t>
            </a:r>
          </a:p>
          <a:p>
            <a:pPr>
              <a:lnSpc>
                <a:spcPts val="3600"/>
              </a:lnSpc>
              <a:spcBef>
                <a:spcPts val="1200"/>
              </a:spcBef>
            </a:pPr>
            <a:r>
              <a:rPr lang="en-US" altLang="ja-JP" sz="2800" b="1" i="1" dirty="0">
                <a:latin typeface="Calibri" panose="020F0502020204030204" pitchFamily="34" charset="0"/>
              </a:rPr>
              <a:t>Invitation:</a:t>
            </a:r>
          </a:p>
          <a:p>
            <a:pPr>
              <a:lnSpc>
                <a:spcPts val="2800"/>
              </a:lnSpc>
            </a:pPr>
            <a:r>
              <a:rPr lang="en-US" altLang="ja-JP" sz="2400" dirty="0">
                <a:latin typeface="Calibri" panose="020F0502020204030204" pitchFamily="34" charset="0"/>
              </a:rPr>
              <a:t>    June 2021</a:t>
            </a:r>
          </a:p>
          <a:p>
            <a:pPr>
              <a:lnSpc>
                <a:spcPts val="3600"/>
              </a:lnSpc>
              <a:spcBef>
                <a:spcPts val="1200"/>
              </a:spcBef>
            </a:pPr>
            <a:r>
              <a:rPr kumimoji="1" lang="en-US" altLang="ja-JP" sz="2800" b="1" i="1" dirty="0">
                <a:latin typeface="Calibri" panose="020F0502020204030204" pitchFamily="34" charset="0"/>
              </a:rPr>
              <a:t>Registration deadline:</a:t>
            </a:r>
          </a:p>
          <a:p>
            <a:r>
              <a:rPr lang="en-US" altLang="ja-JP" sz="2400" dirty="0">
                <a:latin typeface="Calibri" panose="020F0502020204030204" pitchFamily="34" charset="0"/>
              </a:rPr>
              <a:t>    31 July 2021</a:t>
            </a:r>
          </a:p>
          <a:p>
            <a:pPr>
              <a:lnSpc>
                <a:spcPts val="3600"/>
              </a:lnSpc>
              <a:spcBef>
                <a:spcPts val="1200"/>
              </a:spcBef>
            </a:pPr>
            <a:r>
              <a:rPr kumimoji="1" lang="en-US" altLang="ja-JP" sz="2800" b="1" i="1" dirty="0">
                <a:latin typeface="Calibri" panose="020F0502020204030204" pitchFamily="34" charset="0"/>
              </a:rPr>
              <a:t>Dispatch of samples:</a:t>
            </a:r>
          </a:p>
          <a:p>
            <a:r>
              <a:rPr lang="en-US" altLang="ja-JP" sz="2400" dirty="0">
                <a:latin typeface="Calibri" panose="020F0502020204030204" pitchFamily="34" charset="0"/>
              </a:rPr>
              <a:t>    17 - 18 January 2022</a:t>
            </a:r>
          </a:p>
          <a:p>
            <a:pPr>
              <a:lnSpc>
                <a:spcPts val="3600"/>
              </a:lnSpc>
              <a:spcBef>
                <a:spcPts val="1200"/>
              </a:spcBef>
            </a:pPr>
            <a:r>
              <a:rPr kumimoji="1" lang="en-US" altLang="ja-JP" sz="2800" b="1" i="1" dirty="0">
                <a:latin typeface="Calibri" panose="020F0502020204030204" pitchFamily="34" charset="0"/>
              </a:rPr>
              <a:t>Reporting deadline:</a:t>
            </a:r>
          </a:p>
          <a:p>
            <a:r>
              <a:rPr lang="en-US" altLang="ja-JP" sz="2400" dirty="0">
                <a:latin typeface="Calibri" panose="020F0502020204030204" pitchFamily="34" charset="0"/>
              </a:rPr>
              <a:t>    15 July 2022 -&gt; 31 August 2022</a:t>
            </a:r>
            <a:endParaRPr kumimoji="1" lang="ja-JP" altLang="en-US" sz="2400" dirty="0">
              <a:latin typeface="Calibri" panose="020F0502020204030204" pitchFamily="34" charset="0"/>
            </a:endParaRPr>
          </a:p>
        </p:txBody>
      </p:sp>
    </p:spTree>
    <p:extLst>
      <p:ext uri="{BB962C8B-B14F-4D97-AF65-F5344CB8AC3E}">
        <p14:creationId xmlns:p14="http://schemas.microsoft.com/office/powerpoint/2010/main" val="1162036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Sample preparation</a:t>
            </a:r>
            <a:endParaRPr kumimoji="1" lang="ja-JP" altLang="en-US" b="1" dirty="0">
              <a:latin typeface="Calibri" panose="020F0502020204030204" pitchFamily="34" charset="0"/>
            </a:endParaRPr>
          </a:p>
        </p:txBody>
      </p:sp>
      <p:sp>
        <p:nvSpPr>
          <p:cNvPr id="8" name="テキスト ボックス 7">
            <a:extLst>
              <a:ext uri="{FF2B5EF4-FFF2-40B4-BE49-F238E27FC236}">
                <a16:creationId xmlns:a16="http://schemas.microsoft.com/office/drawing/2014/main" id="{38677C64-92F8-4BC2-97B0-9D314018314C}"/>
              </a:ext>
            </a:extLst>
          </p:cNvPr>
          <p:cNvSpPr txBox="1"/>
          <p:nvPr/>
        </p:nvSpPr>
        <p:spPr>
          <a:xfrm>
            <a:off x="516467" y="1184090"/>
            <a:ext cx="8156686" cy="5170646"/>
          </a:xfrm>
          <a:prstGeom prst="rect">
            <a:avLst/>
          </a:prstGeom>
          <a:noFill/>
        </p:spPr>
        <p:txBody>
          <a:bodyPr wrap="square" rtlCol="0">
            <a:spAutoFit/>
          </a:bodyPr>
          <a:lstStyle/>
          <a:p>
            <a:pPr algn="just">
              <a:spcBef>
                <a:spcPts val="1200"/>
              </a:spcBef>
            </a:pPr>
            <a:r>
              <a:rPr lang="en-US" altLang="ja-JP" sz="2000" dirty="0">
                <a:latin typeface="Calibri" panose="020F0502020204030204" pitchFamily="34" charset="0"/>
              </a:rPr>
              <a:t>The borate buffer solution with pH around ~9.2 at 25 </a:t>
            </a:r>
            <a:r>
              <a:rPr lang="en-US" altLang="ja-JP" sz="2000" baseline="30000" dirty="0" err="1">
                <a:latin typeface="Calibri" panose="020F0502020204030204" pitchFamily="34" charset="0"/>
              </a:rPr>
              <a:t>o</a:t>
            </a:r>
            <a:r>
              <a:rPr lang="en-US" altLang="ja-JP" sz="2000" dirty="0" err="1">
                <a:latin typeface="Calibri" panose="020F0502020204030204" pitchFamily="34" charset="0"/>
              </a:rPr>
              <a:t>C</a:t>
            </a:r>
            <a:r>
              <a:rPr lang="en-US" altLang="ja-JP" sz="2000" dirty="0">
                <a:latin typeface="Calibri" panose="020F0502020204030204" pitchFamily="34" charset="0"/>
              </a:rPr>
              <a:t> was prepared using the ultrapure water with the electrical resistivity 18 MΩ cm, a reagent of disodium tetraborate decahydrate (</a:t>
            </a:r>
            <a:r>
              <a:rPr lang="en-US" altLang="ja-JP" sz="2000" dirty="0">
                <a:latin typeface="Calibri" panose="020F0502020204030204" pitchFamily="34" charset="0"/>
                <a:cs typeface="Calibri" panose="020F0502020204030204" pitchFamily="34" charset="0"/>
              </a:rPr>
              <a:t>Na</a:t>
            </a:r>
            <a:r>
              <a:rPr lang="en-US" altLang="ja-JP" sz="2000" baseline="-25000" dirty="0">
                <a:latin typeface="Calibri" panose="020F0502020204030204" pitchFamily="34" charset="0"/>
                <a:cs typeface="Calibri" panose="020F0502020204030204" pitchFamily="34" charset="0"/>
              </a:rPr>
              <a:t>2</a:t>
            </a:r>
            <a:r>
              <a:rPr lang="en-US" altLang="ja-JP" sz="2000" dirty="0">
                <a:latin typeface="Calibri" panose="020F0502020204030204" pitchFamily="34" charset="0"/>
                <a:cs typeface="Calibri" panose="020F0502020204030204" pitchFamily="34" charset="0"/>
              </a:rPr>
              <a:t>B</a:t>
            </a:r>
            <a:r>
              <a:rPr lang="en-US" altLang="ja-JP" sz="2000" baseline="-25000" dirty="0">
                <a:latin typeface="Calibri" panose="020F0502020204030204" pitchFamily="34" charset="0"/>
                <a:cs typeface="Calibri" panose="020F0502020204030204" pitchFamily="34" charset="0"/>
              </a:rPr>
              <a:t>4</a:t>
            </a:r>
            <a:r>
              <a:rPr lang="en-US" altLang="ja-JP" sz="2000" dirty="0">
                <a:latin typeface="Calibri" panose="020F0502020204030204" pitchFamily="34" charset="0"/>
                <a:cs typeface="Calibri" panose="020F0502020204030204" pitchFamily="34" charset="0"/>
              </a:rPr>
              <a:t>O</a:t>
            </a:r>
            <a:r>
              <a:rPr lang="en-US" altLang="ja-JP" sz="2000" baseline="-25000" dirty="0">
                <a:latin typeface="Calibri" panose="020F0502020204030204" pitchFamily="34" charset="0"/>
                <a:cs typeface="Calibri" panose="020F0502020204030204" pitchFamily="34" charset="0"/>
              </a:rPr>
              <a:t>7</a:t>
            </a:r>
            <a:r>
              <a:rPr lang="en-US" altLang="ja-JP" sz="2000" dirty="0">
                <a:latin typeface="Calibri" panose="020F0502020204030204" pitchFamily="34" charset="0"/>
                <a:ea typeface="ＭＳ 明朝" panose="02020609040205080304" pitchFamily="17" charset="-128"/>
                <a:cs typeface="Calibri" panose="020F0502020204030204" pitchFamily="34" charset="0"/>
              </a:rPr>
              <a:t>·10H</a:t>
            </a:r>
            <a:r>
              <a:rPr lang="en-US" altLang="ja-JP" sz="2000" baseline="-25000" dirty="0">
                <a:latin typeface="Calibri" panose="020F0502020204030204" pitchFamily="34" charset="0"/>
                <a:ea typeface="ＭＳ 明朝" panose="02020609040205080304" pitchFamily="17" charset="-128"/>
                <a:cs typeface="Calibri" panose="020F0502020204030204" pitchFamily="34" charset="0"/>
              </a:rPr>
              <a:t>2</a:t>
            </a:r>
            <a:r>
              <a:rPr lang="en-US" altLang="ja-JP" sz="2000" dirty="0">
                <a:latin typeface="Calibri" panose="020F0502020204030204" pitchFamily="34" charset="0"/>
                <a:ea typeface="ＭＳ 明朝" panose="02020609040205080304" pitchFamily="17" charset="-128"/>
                <a:cs typeface="Calibri" panose="020F0502020204030204" pitchFamily="34" charset="0"/>
              </a:rPr>
              <a:t>O</a:t>
            </a:r>
            <a:r>
              <a:rPr lang="en-US" altLang="ja-JP" sz="2000" dirty="0">
                <a:latin typeface="Calibri" panose="020F0502020204030204" pitchFamily="34" charset="0"/>
                <a:cs typeface="Calibri" panose="020F0502020204030204" pitchFamily="34" charset="0"/>
              </a:rPr>
              <a:t>, </a:t>
            </a:r>
            <a:r>
              <a:rPr lang="en-US" altLang="ja-JP" sz="2000" dirty="0">
                <a:latin typeface="Calibri" panose="020F0502020204030204" pitchFamily="34" charset="0"/>
              </a:rPr>
              <a:t>99.6 % to 100.5 %, CAS 1303-96-4) as the source material. Disodium tetraborate decahydrate had been stored at a desiccator with a saturated potassium bromide over 6 months prior to the preparation.</a:t>
            </a:r>
          </a:p>
          <a:p>
            <a:pPr algn="just">
              <a:spcBef>
                <a:spcPts val="1200"/>
              </a:spcBef>
            </a:pPr>
            <a:r>
              <a:rPr lang="en-US" altLang="ja-JP" sz="2000" dirty="0">
                <a:latin typeface="Calibri" panose="020F0502020204030204" pitchFamily="34" charset="0"/>
              </a:rPr>
              <a:t>An approximately 50 L sample solution was prepared on 11 November 2021, by dissolving the above-mentioned reagent in the Nalgene polypropylene bottle. The composition of solution was close to that of standard borate buffer with the slightly altered molality of the solute from 0.05 mol kg</a:t>
            </a:r>
            <a:r>
              <a:rPr lang="en-US" altLang="ja-JP" sz="2000" baseline="30000" dirty="0">
                <a:latin typeface="Calibri" panose="020F0502020204030204" pitchFamily="34" charset="0"/>
              </a:rPr>
              <a:t>−1</a:t>
            </a:r>
            <a:r>
              <a:rPr lang="en-US" altLang="ja-JP" sz="2000" dirty="0">
                <a:latin typeface="Calibri" panose="020F0502020204030204" pitchFamily="34" charset="0"/>
              </a:rPr>
              <a:t> nominal values.</a:t>
            </a:r>
          </a:p>
          <a:p>
            <a:pPr algn="just">
              <a:spcBef>
                <a:spcPts val="1200"/>
              </a:spcBef>
            </a:pPr>
            <a:r>
              <a:rPr lang="en-US" altLang="ja-JP" sz="2000" dirty="0">
                <a:latin typeface="Calibri" panose="020F0502020204030204" pitchFamily="34" charset="0"/>
              </a:rPr>
              <a:t>The solution was later subdivided into 1 L high density polyethylene bottles (47 bottles) on 18 November 2021. The bottles were numbered, weighted and sealed in the aluminized plastic bags.</a:t>
            </a:r>
          </a:p>
          <a:p>
            <a:pPr algn="just">
              <a:spcBef>
                <a:spcPts val="1200"/>
              </a:spcBef>
            </a:pPr>
            <a:r>
              <a:rPr lang="en-US" altLang="ja-JP" sz="2000" dirty="0">
                <a:latin typeface="Calibri" panose="020F0502020204030204" pitchFamily="34" charset="0"/>
              </a:rPr>
              <a:t>The mass fraction of water in the solution was </a:t>
            </a:r>
            <a:r>
              <a:rPr lang="en-US" altLang="ja-JP" sz="2000" i="1" dirty="0">
                <a:latin typeface="Calibri" panose="020F0502020204030204" pitchFamily="34" charset="0"/>
              </a:rPr>
              <a:t>w</a:t>
            </a:r>
            <a:r>
              <a:rPr lang="en-US" altLang="ja-JP" sz="2000" dirty="0">
                <a:latin typeface="Calibri" panose="020F0502020204030204" pitchFamily="34" charset="0"/>
              </a:rPr>
              <a:t>(H</a:t>
            </a:r>
            <a:r>
              <a:rPr lang="en-US" altLang="ja-JP" sz="2000" baseline="-25000" dirty="0">
                <a:latin typeface="Calibri" panose="020F0502020204030204" pitchFamily="34" charset="0"/>
              </a:rPr>
              <a:t>2</a:t>
            </a:r>
            <a:r>
              <a:rPr lang="en-US" altLang="ja-JP" sz="2000" dirty="0">
                <a:latin typeface="Calibri" panose="020F0502020204030204" pitchFamily="34" charset="0"/>
              </a:rPr>
              <a:t>O) = 0.996201. </a:t>
            </a:r>
          </a:p>
        </p:txBody>
      </p:sp>
    </p:spTree>
    <p:extLst>
      <p:ext uri="{BB962C8B-B14F-4D97-AF65-F5344CB8AC3E}">
        <p14:creationId xmlns:p14="http://schemas.microsoft.com/office/powerpoint/2010/main" val="39715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Solution homogeneity - I</a:t>
            </a:r>
            <a:endParaRPr kumimoji="1" lang="ja-JP" altLang="en-US" b="1" dirty="0">
              <a:latin typeface="Calibri" panose="020F0502020204030204" pitchFamily="34" charset="0"/>
            </a:endParaRPr>
          </a:p>
        </p:txBody>
      </p:sp>
      <p:sp>
        <p:nvSpPr>
          <p:cNvPr id="8" name="テキスト ボックス 7">
            <a:extLst>
              <a:ext uri="{FF2B5EF4-FFF2-40B4-BE49-F238E27FC236}">
                <a16:creationId xmlns:a16="http://schemas.microsoft.com/office/drawing/2014/main" id="{38677C64-92F8-4BC2-97B0-9D314018314C}"/>
              </a:ext>
            </a:extLst>
          </p:cNvPr>
          <p:cNvSpPr txBox="1"/>
          <p:nvPr/>
        </p:nvSpPr>
        <p:spPr>
          <a:xfrm>
            <a:off x="516467" y="1184090"/>
            <a:ext cx="8156686" cy="2308324"/>
          </a:xfrm>
          <a:prstGeom prst="rect">
            <a:avLst/>
          </a:prstGeom>
          <a:noFill/>
        </p:spPr>
        <p:txBody>
          <a:bodyPr wrap="square" rtlCol="0">
            <a:spAutoFit/>
          </a:bodyPr>
          <a:lstStyle/>
          <a:p>
            <a:pPr algn="just">
              <a:spcBef>
                <a:spcPts val="1200"/>
              </a:spcBef>
            </a:pPr>
            <a:r>
              <a:rPr lang="en-US" altLang="ja-JP" sz="2400" dirty="0">
                <a:latin typeface="Calibri" panose="020F0502020204030204" pitchFamily="34" charset="0"/>
              </a:rPr>
              <a:t>Homogeneity of the bottled buffer solutions was checked at 25</a:t>
            </a:r>
            <a:r>
              <a:rPr lang="en-US" altLang="ja-JP" sz="2400" baseline="30000" dirty="0">
                <a:latin typeface="Calibri" panose="020F0502020204030204" pitchFamily="34" charset="0"/>
              </a:rPr>
              <a:t>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r>
              <a:rPr lang="en-US" altLang="ja-JP" sz="2400" dirty="0">
                <a:latin typeface="Calibri" panose="020F0502020204030204" pitchFamily="34" charset="0"/>
              </a:rPr>
              <a:t> by measuring the values of pH for 6 bottles with a precise pH meter PHL-90 with a combined glass electrode, and 2 bottles by primary </a:t>
            </a:r>
            <a:r>
              <a:rPr lang="en-US" altLang="ja-JP" sz="2400" dirty="0" err="1">
                <a:latin typeface="Calibri" panose="020F0502020204030204" pitchFamily="34" charset="0"/>
              </a:rPr>
              <a:t>Harned</a:t>
            </a:r>
            <a:r>
              <a:rPr lang="en-US" altLang="ja-JP" sz="2400" dirty="0">
                <a:latin typeface="Calibri" panose="020F0502020204030204" pitchFamily="34" charset="0"/>
              </a:rPr>
              <a:t> cell method. The precise pH meter was a custom-built one (DKK-TOA Corporation, Tokyo, Japan) with the minimum resolution 0.0001.</a:t>
            </a:r>
          </a:p>
        </p:txBody>
      </p:sp>
    </p:spTree>
    <p:extLst>
      <p:ext uri="{BB962C8B-B14F-4D97-AF65-F5344CB8AC3E}">
        <p14:creationId xmlns:p14="http://schemas.microsoft.com/office/powerpoint/2010/main" val="2161912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Solution homogeneity - II</a:t>
            </a:r>
            <a:endParaRPr kumimoji="1" lang="ja-JP" altLang="en-US" b="1" dirty="0">
              <a:latin typeface="Calibri" panose="020F0502020204030204" pitchFamily="34" charset="0"/>
            </a:endParaRPr>
          </a:p>
        </p:txBody>
      </p:sp>
      <p:graphicFrame>
        <p:nvGraphicFramePr>
          <p:cNvPr id="2" name="表 2">
            <a:extLst>
              <a:ext uri="{FF2B5EF4-FFF2-40B4-BE49-F238E27FC236}">
                <a16:creationId xmlns:a16="http://schemas.microsoft.com/office/drawing/2014/main" id="{A64B3FE3-62AD-4E85-BF40-C36F56194681}"/>
              </a:ext>
            </a:extLst>
          </p:cNvPr>
          <p:cNvGraphicFramePr>
            <a:graphicFrameLocks noGrp="1"/>
          </p:cNvGraphicFramePr>
          <p:nvPr>
            <p:extLst>
              <p:ext uri="{D42A27DB-BD31-4B8C-83A1-F6EECF244321}">
                <p14:modId xmlns:p14="http://schemas.microsoft.com/office/powerpoint/2010/main" val="1783482387"/>
              </p:ext>
            </p:extLst>
          </p:nvPr>
        </p:nvGraphicFramePr>
        <p:xfrm>
          <a:off x="807720" y="1397000"/>
          <a:ext cx="7513320" cy="4082202"/>
        </p:xfrm>
        <a:graphic>
          <a:graphicData uri="http://schemas.openxmlformats.org/drawingml/2006/table">
            <a:tbl>
              <a:tblPr firstRow="1" bandRow="1">
                <a:tableStyleId>{2D5ABB26-0587-4C30-8999-92F81FD0307C}</a:tableStyleId>
              </a:tblPr>
              <a:tblGrid>
                <a:gridCol w="1878330">
                  <a:extLst>
                    <a:ext uri="{9D8B030D-6E8A-4147-A177-3AD203B41FA5}">
                      <a16:colId xmlns:a16="http://schemas.microsoft.com/office/drawing/2014/main" val="1841679715"/>
                    </a:ext>
                  </a:extLst>
                </a:gridCol>
                <a:gridCol w="1878330">
                  <a:extLst>
                    <a:ext uri="{9D8B030D-6E8A-4147-A177-3AD203B41FA5}">
                      <a16:colId xmlns:a16="http://schemas.microsoft.com/office/drawing/2014/main" val="2251646294"/>
                    </a:ext>
                  </a:extLst>
                </a:gridCol>
                <a:gridCol w="1878330">
                  <a:extLst>
                    <a:ext uri="{9D8B030D-6E8A-4147-A177-3AD203B41FA5}">
                      <a16:colId xmlns:a16="http://schemas.microsoft.com/office/drawing/2014/main" val="1868754650"/>
                    </a:ext>
                  </a:extLst>
                </a:gridCol>
                <a:gridCol w="1878330">
                  <a:extLst>
                    <a:ext uri="{9D8B030D-6E8A-4147-A177-3AD203B41FA5}">
                      <a16:colId xmlns:a16="http://schemas.microsoft.com/office/drawing/2014/main" val="3576434808"/>
                    </a:ext>
                  </a:extLst>
                </a:gridCol>
              </a:tblGrid>
              <a:tr h="453578">
                <a:tc>
                  <a:txBody>
                    <a:bodyPr/>
                    <a:lstStyle/>
                    <a:p>
                      <a:pPr algn="ctr"/>
                      <a:r>
                        <a:rPr kumimoji="1" lang="en-US" altLang="ja-JP" dirty="0">
                          <a:latin typeface="Calibri" panose="020F0502020204030204" pitchFamily="34" charset="0"/>
                          <a:cs typeface="Calibri" panose="020F0502020204030204" pitchFamily="34" charset="0"/>
                        </a:rPr>
                        <a:t>Bottle No.</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l-GR" altLang="ja-JP" dirty="0">
                          <a:latin typeface="Calibri" panose="020F0502020204030204" pitchFamily="34" charset="0"/>
                          <a:ea typeface="ＭＳ 明朝" panose="02020609040205080304" pitchFamily="17" charset="-128"/>
                          <a:cs typeface="Calibri" panose="020F0502020204030204" pitchFamily="34" charset="0"/>
                        </a:rPr>
                        <a:t>Δ</a:t>
                      </a:r>
                      <a:r>
                        <a:rPr kumimoji="1" lang="en-US" altLang="ja-JP" dirty="0">
                          <a:latin typeface="Calibri" panose="020F0502020204030204" pitchFamily="34" charset="0"/>
                          <a:ea typeface="ＭＳ 明朝" panose="02020609040205080304" pitchFamily="17" charset="-128"/>
                          <a:cs typeface="Calibri" panose="020F0502020204030204" pitchFamily="34" charset="0"/>
                        </a:rPr>
                        <a:t>pH</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i="1" dirty="0">
                          <a:latin typeface="Calibri" panose="020F0502020204030204" pitchFamily="34" charset="0"/>
                          <a:cs typeface="Calibri" panose="020F0502020204030204" pitchFamily="34" charset="0"/>
                        </a:rPr>
                        <a:t>u</a:t>
                      </a:r>
                      <a:r>
                        <a:rPr kumimoji="1" lang="en-US" altLang="ja-JP" dirty="0">
                          <a:latin typeface="Calibri" panose="020F0502020204030204" pitchFamily="34" charset="0"/>
                          <a:cs typeface="Calibri" panose="020F0502020204030204" pitchFamily="34" charset="0"/>
                        </a:rPr>
                        <a:t>(</a:t>
                      </a:r>
                      <a:r>
                        <a:rPr kumimoji="1" lang="el-GR" altLang="ja-JP" dirty="0">
                          <a:latin typeface="Calibri" panose="020F0502020204030204" pitchFamily="34" charset="0"/>
                          <a:ea typeface="ＭＳ 明朝" panose="02020609040205080304" pitchFamily="17" charset="-128"/>
                          <a:cs typeface="Calibri" panose="020F0502020204030204" pitchFamily="34" charset="0"/>
                        </a:rPr>
                        <a:t>Δ</a:t>
                      </a:r>
                      <a:r>
                        <a:rPr kumimoji="1" lang="en-US" altLang="ja-JP" dirty="0">
                          <a:latin typeface="Calibri" panose="020F0502020204030204" pitchFamily="34" charset="0"/>
                          <a:ea typeface="ＭＳ 明朝" panose="02020609040205080304" pitchFamily="17" charset="-128"/>
                          <a:cs typeface="Calibri" panose="020F0502020204030204" pitchFamily="34" charset="0"/>
                        </a:rPr>
                        <a:t>pH</a:t>
                      </a:r>
                      <a:r>
                        <a:rPr kumimoji="1" lang="en-US" altLang="ja-JP" dirty="0">
                          <a:latin typeface="Calibri" panose="020F0502020204030204" pitchFamily="34" charset="0"/>
                          <a:cs typeface="Calibri" panose="020F0502020204030204" pitchFamily="34" charset="0"/>
                        </a:rPr>
                        <a:t>)</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Calibri" panose="020F0502020204030204" pitchFamily="34" charset="0"/>
                          <a:cs typeface="Calibri" panose="020F0502020204030204" pitchFamily="34" charset="0"/>
                        </a:rPr>
                        <a:t>Method</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486372"/>
                  </a:ext>
                </a:extLst>
              </a:tr>
              <a:tr h="453578">
                <a:tc>
                  <a:txBody>
                    <a:bodyPr/>
                    <a:lstStyle/>
                    <a:p>
                      <a:pPr algn="ctr"/>
                      <a:r>
                        <a:rPr kumimoji="1" lang="en-US" altLang="ja-JP" dirty="0">
                          <a:latin typeface="Calibri" panose="020F0502020204030204" pitchFamily="34" charset="0"/>
                          <a:cs typeface="Calibri" panose="020F0502020204030204" pitchFamily="34" charset="0"/>
                        </a:rPr>
                        <a:t>1</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dirty="0">
                          <a:latin typeface="Calibri" panose="020F0502020204030204" pitchFamily="34" charset="0"/>
                          <a:cs typeface="Calibri" panose="020F0502020204030204" pitchFamily="34" charset="0"/>
                        </a:rPr>
                        <a:t>  0.0003</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dirty="0">
                          <a:latin typeface="Calibri" panose="020F0502020204030204" pitchFamily="34" charset="0"/>
                          <a:cs typeface="Calibri" panose="020F0502020204030204" pitchFamily="34" charset="0"/>
                        </a:rPr>
                        <a:t>0.0014</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dirty="0" err="1">
                          <a:latin typeface="Calibri" panose="020F0502020204030204" pitchFamily="34" charset="0"/>
                          <a:cs typeface="Calibri" panose="020F0502020204030204" pitchFamily="34" charset="0"/>
                        </a:rPr>
                        <a:t>Harned</a:t>
                      </a:r>
                      <a:endParaRPr kumimoji="1" lang="ja-JP" altLang="en-US" dirty="0">
                        <a:latin typeface="Calibri" panose="020F0502020204030204" pitchFamily="34" charset="0"/>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837303"/>
                  </a:ext>
                </a:extLst>
              </a:tr>
              <a:tr h="453578">
                <a:tc>
                  <a:txBody>
                    <a:bodyPr/>
                    <a:lstStyle/>
                    <a:p>
                      <a:pPr algn="ctr"/>
                      <a:r>
                        <a:rPr kumimoji="1" lang="en-US" altLang="ja-JP" dirty="0">
                          <a:latin typeface="Calibri" panose="020F0502020204030204" pitchFamily="34" charset="0"/>
                          <a:cs typeface="Calibri" panose="020F0502020204030204" pitchFamily="34" charset="0"/>
                        </a:rPr>
                        <a:t>2</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lang="en-US" altLang="ja-JP" sz="1800" dirty="0">
                          <a:latin typeface="Calibri" panose="020F0502020204030204" pitchFamily="34" charset="0"/>
                          <a:ea typeface="ＭＳ 明朝" panose="02020609040205080304" pitchFamily="17" charset="-128"/>
                          <a:cs typeface="Calibri" panose="020F0502020204030204" pitchFamily="34" charset="0"/>
                        </a:rPr>
                        <a:t>‒0.0004</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0.0014</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Glass</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360160437"/>
                  </a:ext>
                </a:extLst>
              </a:tr>
              <a:tr h="453578">
                <a:tc>
                  <a:txBody>
                    <a:bodyPr/>
                    <a:lstStyle/>
                    <a:p>
                      <a:pPr algn="ctr"/>
                      <a:r>
                        <a:rPr kumimoji="1" lang="en-US" altLang="ja-JP" dirty="0">
                          <a:latin typeface="Calibri" panose="020F0502020204030204" pitchFamily="34" charset="0"/>
                          <a:cs typeface="Calibri" panose="020F0502020204030204" pitchFamily="34" charset="0"/>
                        </a:rPr>
                        <a:t>10</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  0.0007</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0.0007</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Glass</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253816359"/>
                  </a:ext>
                </a:extLst>
              </a:tr>
              <a:tr h="453578">
                <a:tc>
                  <a:txBody>
                    <a:bodyPr/>
                    <a:lstStyle/>
                    <a:p>
                      <a:pPr algn="ctr"/>
                      <a:r>
                        <a:rPr kumimoji="1" lang="en-US" altLang="ja-JP" dirty="0">
                          <a:latin typeface="Calibri" panose="020F0502020204030204" pitchFamily="34" charset="0"/>
                          <a:cs typeface="Calibri" panose="020F0502020204030204" pitchFamily="34" charset="0"/>
                        </a:rPr>
                        <a:t>19</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  0.0002</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0.0007</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Glass</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736322159"/>
                  </a:ext>
                </a:extLst>
              </a:tr>
              <a:tr h="453578">
                <a:tc>
                  <a:txBody>
                    <a:bodyPr/>
                    <a:lstStyle/>
                    <a:p>
                      <a:pPr algn="ctr"/>
                      <a:r>
                        <a:rPr kumimoji="1" lang="en-US" altLang="ja-JP" dirty="0">
                          <a:latin typeface="Calibri" panose="020F0502020204030204" pitchFamily="34" charset="0"/>
                          <a:cs typeface="Calibri" panose="020F0502020204030204" pitchFamily="34" charset="0"/>
                        </a:rPr>
                        <a:t>28</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lang="en-US" altLang="ja-JP" sz="1800" dirty="0">
                          <a:latin typeface="Calibri" panose="020F0502020204030204" pitchFamily="34" charset="0"/>
                          <a:ea typeface="ＭＳ 明朝" panose="02020609040205080304" pitchFamily="17" charset="-128"/>
                          <a:cs typeface="Calibri" panose="020F0502020204030204" pitchFamily="34" charset="0"/>
                        </a:rPr>
                        <a:t>‒0.0003</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0.0007</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Glass</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3084916242"/>
                  </a:ext>
                </a:extLst>
              </a:tr>
              <a:tr h="453578">
                <a:tc>
                  <a:txBody>
                    <a:bodyPr/>
                    <a:lstStyle/>
                    <a:p>
                      <a:pPr algn="ctr"/>
                      <a:r>
                        <a:rPr kumimoji="1" lang="en-US" altLang="ja-JP" dirty="0">
                          <a:latin typeface="Calibri" panose="020F0502020204030204" pitchFamily="34" charset="0"/>
                          <a:cs typeface="Calibri" panose="020F0502020204030204" pitchFamily="34" charset="0"/>
                        </a:rPr>
                        <a:t>37</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  0.0004</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0.0001</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Glass</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234299290"/>
                  </a:ext>
                </a:extLst>
              </a:tr>
              <a:tr h="453578">
                <a:tc>
                  <a:txBody>
                    <a:bodyPr/>
                    <a:lstStyle/>
                    <a:p>
                      <a:pPr algn="ctr"/>
                      <a:r>
                        <a:rPr kumimoji="1" lang="en-US" altLang="ja-JP" dirty="0">
                          <a:latin typeface="Calibri" panose="020F0502020204030204" pitchFamily="34" charset="0"/>
                          <a:cs typeface="Calibri" panose="020F0502020204030204" pitchFamily="34" charset="0"/>
                        </a:rPr>
                        <a:t>46</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lang="en-US" altLang="ja-JP" sz="1800" dirty="0">
                          <a:latin typeface="Calibri" panose="020F0502020204030204" pitchFamily="34" charset="0"/>
                          <a:ea typeface="ＭＳ 明朝" panose="02020609040205080304" pitchFamily="17" charset="-128"/>
                          <a:cs typeface="Calibri" panose="020F0502020204030204" pitchFamily="34" charset="0"/>
                        </a:rPr>
                        <a:t>‒0.0006</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0.0017</a:t>
                      </a:r>
                      <a:endParaRPr kumimoji="1" lang="ja-JP" altLang="en-US" dirty="0">
                        <a:latin typeface="Calibri" panose="020F0502020204030204" pitchFamily="34" charset="0"/>
                        <a:cs typeface="Calibri" panose="020F0502020204030204" pitchFamily="34" charset="0"/>
                      </a:endParaRPr>
                    </a:p>
                  </a:txBody>
                  <a:tcPr anchor="ctr"/>
                </a:tc>
                <a:tc>
                  <a:txBody>
                    <a:bodyPr/>
                    <a:lstStyle/>
                    <a:p>
                      <a:pPr algn="ctr"/>
                      <a:r>
                        <a:rPr kumimoji="1" lang="en-US" altLang="ja-JP" dirty="0">
                          <a:latin typeface="Calibri" panose="020F0502020204030204" pitchFamily="34" charset="0"/>
                          <a:cs typeface="Calibri" panose="020F0502020204030204" pitchFamily="34" charset="0"/>
                        </a:rPr>
                        <a:t>Glass</a:t>
                      </a:r>
                      <a:endParaRPr kumimoji="1" lang="ja-JP" altLang="en-US"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630216027"/>
                  </a:ext>
                </a:extLst>
              </a:tr>
              <a:tr h="453578">
                <a:tc>
                  <a:txBody>
                    <a:bodyPr/>
                    <a:lstStyle/>
                    <a:p>
                      <a:pPr algn="ctr"/>
                      <a:r>
                        <a:rPr kumimoji="1" lang="en-US" altLang="ja-JP" dirty="0">
                          <a:latin typeface="Calibri" panose="020F0502020204030204" pitchFamily="34" charset="0"/>
                          <a:cs typeface="Calibri" panose="020F0502020204030204" pitchFamily="34" charset="0"/>
                        </a:rPr>
                        <a:t>49</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en-US" altLang="ja-JP" sz="1800" dirty="0">
                          <a:latin typeface="Calibri" panose="020F0502020204030204" pitchFamily="34" charset="0"/>
                          <a:ea typeface="ＭＳ 明朝" panose="02020609040205080304" pitchFamily="17" charset="-128"/>
                          <a:cs typeface="Calibri" panose="020F0502020204030204" pitchFamily="34" charset="0"/>
                        </a:rPr>
                        <a:t>‒0.0003</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dirty="0">
                          <a:latin typeface="Calibri" panose="020F0502020204030204" pitchFamily="34" charset="0"/>
                          <a:cs typeface="Calibri" panose="020F0502020204030204" pitchFamily="34" charset="0"/>
                        </a:rPr>
                        <a:t>0.0016</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dirty="0" err="1">
                          <a:latin typeface="Calibri" panose="020F0502020204030204" pitchFamily="34" charset="0"/>
                          <a:cs typeface="Calibri" panose="020F0502020204030204" pitchFamily="34" charset="0"/>
                        </a:rPr>
                        <a:t>Harned</a:t>
                      </a:r>
                      <a:endParaRPr kumimoji="1" lang="ja-JP" altLang="en-US" dirty="0">
                        <a:latin typeface="Calibri" panose="020F0502020204030204" pitchFamily="34" charset="0"/>
                        <a:cs typeface="Calibri" panose="020F050202020403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819707"/>
                  </a:ext>
                </a:extLst>
              </a:tr>
            </a:tbl>
          </a:graphicData>
        </a:graphic>
      </p:graphicFrame>
    </p:spTree>
    <p:extLst>
      <p:ext uri="{BB962C8B-B14F-4D97-AF65-F5344CB8AC3E}">
        <p14:creationId xmlns:p14="http://schemas.microsoft.com/office/powerpoint/2010/main" val="2507560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Solution homogeneity - III</a:t>
            </a:r>
            <a:endParaRPr kumimoji="1" lang="ja-JP" altLang="en-US" b="1" dirty="0">
              <a:latin typeface="Calibri" panose="020F0502020204030204" pitchFamily="34" charset="0"/>
            </a:endParaRPr>
          </a:p>
        </p:txBody>
      </p:sp>
      <p:pic>
        <p:nvPicPr>
          <p:cNvPr id="5" name="図 4">
            <a:extLst>
              <a:ext uri="{FF2B5EF4-FFF2-40B4-BE49-F238E27FC236}">
                <a16:creationId xmlns:a16="http://schemas.microsoft.com/office/drawing/2014/main" id="{5CEC9F56-D5A1-4312-BF59-9C6CC15D58B3}"/>
              </a:ext>
            </a:extLst>
          </p:cNvPr>
          <p:cNvPicPr>
            <a:picLocks noChangeAspect="1"/>
          </p:cNvPicPr>
          <p:nvPr/>
        </p:nvPicPr>
        <p:blipFill>
          <a:blip r:embed="rId3"/>
          <a:stretch>
            <a:fillRect/>
          </a:stretch>
        </p:blipFill>
        <p:spPr>
          <a:xfrm>
            <a:off x="1064515" y="1143000"/>
            <a:ext cx="6597247" cy="3960000"/>
          </a:xfrm>
          <a:prstGeom prst="rect">
            <a:avLst/>
          </a:prstGeom>
        </p:spPr>
      </p:pic>
      <p:sp>
        <p:nvSpPr>
          <p:cNvPr id="6" name="テキスト ボックス 5">
            <a:extLst>
              <a:ext uri="{FF2B5EF4-FFF2-40B4-BE49-F238E27FC236}">
                <a16:creationId xmlns:a16="http://schemas.microsoft.com/office/drawing/2014/main" id="{5E301851-93B6-44AE-A825-6F9F5BFE4153}"/>
              </a:ext>
            </a:extLst>
          </p:cNvPr>
          <p:cNvSpPr txBox="1"/>
          <p:nvPr/>
        </p:nvSpPr>
        <p:spPr>
          <a:xfrm>
            <a:off x="1470659" y="5291270"/>
            <a:ext cx="6487549" cy="923330"/>
          </a:xfrm>
          <a:prstGeom prst="rect">
            <a:avLst/>
          </a:prstGeom>
          <a:noFill/>
        </p:spPr>
        <p:txBody>
          <a:bodyPr wrap="square" rtlCol="0">
            <a:spAutoFit/>
          </a:bodyPr>
          <a:lstStyle/>
          <a:p>
            <a:pPr algn="ctr"/>
            <a:r>
              <a:rPr lang="en-US" altLang="ja-JP" dirty="0">
                <a:latin typeface="Calibri" panose="020F0502020204030204" pitchFamily="34" charset="0"/>
              </a:rPr>
              <a:t>Results of the homogeneity assessment.</a:t>
            </a:r>
          </a:p>
          <a:p>
            <a:pPr algn="ctr"/>
            <a:r>
              <a:rPr lang="en-US" altLang="ja-JP" dirty="0">
                <a:latin typeface="Calibri" panose="020F0502020204030204" pitchFamily="34" charset="0"/>
              </a:rPr>
              <a:t>●: primary </a:t>
            </a:r>
            <a:r>
              <a:rPr lang="en-US" altLang="ja-JP" dirty="0" err="1">
                <a:latin typeface="Calibri" panose="020F0502020204030204" pitchFamily="34" charset="0"/>
              </a:rPr>
              <a:t>Harned</a:t>
            </a:r>
            <a:r>
              <a:rPr lang="en-US" altLang="ja-JP" dirty="0">
                <a:latin typeface="Calibri" panose="020F0502020204030204" pitchFamily="34" charset="0"/>
              </a:rPr>
              <a:t> cell method; ▲: glass electrode method</a:t>
            </a:r>
          </a:p>
          <a:p>
            <a:pPr algn="ctr"/>
            <a:r>
              <a:rPr lang="en-US" altLang="ja-JP" dirty="0">
                <a:latin typeface="Calibri" panose="020F0502020204030204" pitchFamily="34" charset="0"/>
              </a:rPr>
              <a:t>Each bar corresponds to the combined standard uncertainty.</a:t>
            </a:r>
          </a:p>
        </p:txBody>
      </p:sp>
    </p:spTree>
    <p:extLst>
      <p:ext uri="{BB962C8B-B14F-4D97-AF65-F5344CB8AC3E}">
        <p14:creationId xmlns:p14="http://schemas.microsoft.com/office/powerpoint/2010/main" val="168381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538905-AF81-4FC2-8704-7ACE9327B8D6}"/>
              </a:ext>
            </a:extLst>
          </p:cNvPr>
          <p:cNvSpPr>
            <a:spLocks noGrp="1"/>
          </p:cNvSpPr>
          <p:nvPr>
            <p:ph type="title"/>
          </p:nvPr>
        </p:nvSpPr>
        <p:spPr>
          <a:xfrm>
            <a:off x="0" y="0"/>
            <a:ext cx="9144000" cy="1143000"/>
          </a:xfrm>
        </p:spPr>
        <p:txBody>
          <a:bodyPr/>
          <a:lstStyle/>
          <a:p>
            <a:pPr algn="ctr"/>
            <a:r>
              <a:rPr lang="en-US" altLang="ja-JP" b="1" dirty="0">
                <a:latin typeface="Calibri" panose="020F0502020204030204" pitchFamily="34" charset="0"/>
              </a:rPr>
              <a:t>Solution stability - I</a:t>
            </a:r>
            <a:endParaRPr kumimoji="1" lang="ja-JP" altLang="en-US" b="1" dirty="0">
              <a:latin typeface="Calibri" panose="020F0502020204030204" pitchFamily="34" charset="0"/>
            </a:endParaRPr>
          </a:p>
        </p:txBody>
      </p:sp>
      <p:sp>
        <p:nvSpPr>
          <p:cNvPr id="8" name="テキスト ボックス 7">
            <a:extLst>
              <a:ext uri="{FF2B5EF4-FFF2-40B4-BE49-F238E27FC236}">
                <a16:creationId xmlns:a16="http://schemas.microsoft.com/office/drawing/2014/main" id="{38677C64-92F8-4BC2-97B0-9D314018314C}"/>
              </a:ext>
            </a:extLst>
          </p:cNvPr>
          <p:cNvSpPr txBox="1"/>
          <p:nvPr/>
        </p:nvSpPr>
        <p:spPr>
          <a:xfrm>
            <a:off x="516467" y="1184090"/>
            <a:ext cx="8156686" cy="3939540"/>
          </a:xfrm>
          <a:prstGeom prst="rect">
            <a:avLst/>
          </a:prstGeom>
          <a:noFill/>
        </p:spPr>
        <p:txBody>
          <a:bodyPr wrap="square" rtlCol="0">
            <a:spAutoFit/>
          </a:bodyPr>
          <a:lstStyle/>
          <a:p>
            <a:pPr algn="just">
              <a:spcBef>
                <a:spcPts val="1200"/>
              </a:spcBef>
            </a:pPr>
            <a:r>
              <a:rPr lang="en-US" altLang="ja-JP" sz="2400" dirty="0">
                <a:latin typeface="Calibri" panose="020F0502020204030204" pitchFamily="34" charset="0"/>
              </a:rPr>
              <a:t>The stability of the sample solutions was assessed at 25 </a:t>
            </a:r>
            <a:r>
              <a:rPr lang="en-US" altLang="ja-JP" sz="2400" baseline="30000" dirty="0" err="1">
                <a:latin typeface="Calibri" panose="020F0502020204030204" pitchFamily="34" charset="0"/>
              </a:rPr>
              <a:t>o</a:t>
            </a:r>
            <a:r>
              <a:rPr lang="en-US" altLang="ja-JP" sz="2400" dirty="0" err="1">
                <a:latin typeface="Calibri" panose="020F0502020204030204" pitchFamily="34" charset="0"/>
              </a:rPr>
              <a:t>C</a:t>
            </a:r>
            <a:r>
              <a:rPr lang="en-US" altLang="ja-JP" sz="2400" dirty="0">
                <a:latin typeface="Calibri" panose="020F0502020204030204" pitchFamily="34" charset="0"/>
              </a:rPr>
              <a:t> by </a:t>
            </a:r>
            <a:r>
              <a:rPr lang="en-US" altLang="ja-JP" sz="2400" dirty="0" err="1">
                <a:latin typeface="Calibri" panose="020F0502020204030204" pitchFamily="34" charset="0"/>
              </a:rPr>
              <a:t>Harned</a:t>
            </a:r>
            <a:r>
              <a:rPr lang="en-US" altLang="ja-JP" sz="2400" dirty="0">
                <a:latin typeface="Calibri" panose="020F0502020204030204" pitchFamily="34" charset="0"/>
              </a:rPr>
              <a:t> cell method over the duration of the key comparison from 26 November 2021 to 14 July 2022. Each point in the stability assessment represents the independent measurement result from a single bottle of the borate buffer by p</a:t>
            </a:r>
            <a:r>
              <a:rPr lang="en-US" altLang="ja-JP" sz="2400" i="1" dirty="0">
                <a:latin typeface="Calibri" panose="020F0502020204030204" pitchFamily="34" charset="0"/>
              </a:rPr>
              <a:t>a</a:t>
            </a:r>
            <a:r>
              <a:rPr lang="en-US" altLang="ja-JP" sz="2400" baseline="30000" dirty="0">
                <a:latin typeface="Calibri" panose="020F0502020204030204" pitchFamily="34" charset="0"/>
              </a:rPr>
              <a:t>0</a:t>
            </a:r>
            <a:r>
              <a:rPr lang="en-US" altLang="ja-JP" sz="2400" dirty="0">
                <a:latin typeface="Calibri" panose="020F0502020204030204" pitchFamily="34" charset="0"/>
              </a:rPr>
              <a:t> determination from 4 solutions with chloride </a:t>
            </a:r>
            <a:r>
              <a:rPr lang="en-US" altLang="ja-JP" sz="2400" dirty="0" err="1">
                <a:latin typeface="Calibri" panose="020F0502020204030204" pitchFamily="34" charset="0"/>
              </a:rPr>
              <a:t>molalities</a:t>
            </a:r>
            <a:r>
              <a:rPr lang="en-US" altLang="ja-JP" sz="2400" dirty="0">
                <a:latin typeface="Calibri" panose="020F0502020204030204" pitchFamily="34" charset="0"/>
              </a:rPr>
              <a:t> from 0.005 mol kg</a:t>
            </a:r>
            <a:r>
              <a:rPr lang="en-US" altLang="ja-JP" sz="2400" baseline="30000" dirty="0">
                <a:latin typeface="Calibri" panose="020F0502020204030204" pitchFamily="34" charset="0"/>
              </a:rPr>
              <a:t>−1</a:t>
            </a:r>
            <a:r>
              <a:rPr lang="en-US" altLang="ja-JP" sz="2400" dirty="0">
                <a:latin typeface="Calibri" panose="020F0502020204030204" pitchFamily="34" charset="0"/>
              </a:rPr>
              <a:t> to 0.020 mol kg</a:t>
            </a:r>
            <a:r>
              <a:rPr lang="en-US" altLang="ja-JP" sz="2400" baseline="30000" dirty="0">
                <a:latin typeface="Calibri" panose="020F0502020204030204" pitchFamily="34" charset="0"/>
              </a:rPr>
              <a:t>−1</a:t>
            </a:r>
            <a:r>
              <a:rPr lang="en-US" altLang="ja-JP" sz="2400" dirty="0">
                <a:latin typeface="Calibri" panose="020F0502020204030204" pitchFamily="34" charset="0"/>
              </a:rPr>
              <a:t>. </a:t>
            </a:r>
          </a:p>
          <a:p>
            <a:pPr algn="just">
              <a:spcBef>
                <a:spcPts val="1200"/>
              </a:spcBef>
            </a:pPr>
            <a:r>
              <a:rPr lang="en-US" altLang="ja-JP" sz="2400" dirty="0">
                <a:latin typeface="Calibri" panose="020F0502020204030204" pitchFamily="34" charset="0"/>
              </a:rPr>
              <a:t>All the points lay within the ±0.001 range from the average p</a:t>
            </a:r>
            <a:r>
              <a:rPr lang="en-US" altLang="ja-JP" sz="2400" i="1" dirty="0">
                <a:latin typeface="Calibri" panose="020F0502020204030204" pitchFamily="34" charset="0"/>
              </a:rPr>
              <a:t>a</a:t>
            </a:r>
            <a:r>
              <a:rPr lang="en-US" altLang="ja-JP" sz="2400" baseline="30000" dirty="0">
                <a:latin typeface="Calibri" panose="020F0502020204030204" pitchFamily="34" charset="0"/>
              </a:rPr>
              <a:t>0</a:t>
            </a:r>
            <a:r>
              <a:rPr lang="en-US" altLang="ja-JP" sz="2400" dirty="0">
                <a:latin typeface="Calibri" panose="020F0502020204030204" pitchFamily="34" charset="0"/>
              </a:rPr>
              <a:t>; therefore, the sample solutions were stable enough over the period of the key comparison.</a:t>
            </a:r>
          </a:p>
        </p:txBody>
      </p:sp>
    </p:spTree>
    <p:extLst>
      <p:ext uri="{BB962C8B-B14F-4D97-AF65-F5344CB8AC3E}">
        <p14:creationId xmlns:p14="http://schemas.microsoft.com/office/powerpoint/2010/main" val="360449496"/>
      </p:ext>
    </p:extLst>
  </p:cSld>
  <p:clrMapOvr>
    <a:masterClrMapping/>
  </p:clrMapOvr>
</p:sld>
</file>

<file path=ppt/theme/theme1.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vision_nmij_en02.potx" id="{3FA128E2-B361-4E49-8F23-562870416E3E}" vid="{EF84B98C-6F3A-4696-94BB-8C41377F941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8D593252AAD77458A9A83CAE7B96369" ma:contentTypeVersion="11" ma:contentTypeDescription="新しいドキュメントを作成します。" ma:contentTypeScope="" ma:versionID="c6c42a487776ce02d449c056bfbc391d">
  <xsd:schema xmlns:xsd="http://www.w3.org/2001/XMLSchema" xmlns:xs="http://www.w3.org/2001/XMLSchema" xmlns:p="http://schemas.microsoft.com/office/2006/metadata/properties" xmlns:ns3="5efff5ca-9d38-4482-9df5-21866b041614" xmlns:ns4="03236438-153b-4c32-8ac2-5593e01254ff" targetNamespace="http://schemas.microsoft.com/office/2006/metadata/properties" ma:root="true" ma:fieldsID="b90db80acdaf0f7a4a0bb17c28340344" ns3:_="" ns4:_="">
    <xsd:import namespace="5efff5ca-9d38-4482-9df5-21866b041614"/>
    <xsd:import namespace="03236438-153b-4c32-8ac2-5593e01254f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fff5ca-9d38-4482-9df5-21866b041614"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element name="SharingHintHash" ma:index="10" nillable="true" ma:displayName="共有のヒントのハッシュ"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236438-153b-4c32-8ac2-5593e01254f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D5C4EF-3510-46D3-8BB3-56ADE720204D}">
  <ds:schemaRefs>
    <ds:schemaRef ds:uri="http://purl.org/dc/elements/1.1/"/>
    <ds:schemaRef ds:uri="http://schemas.microsoft.com/office/2006/documentManagement/types"/>
    <ds:schemaRef ds:uri="http://purl.org/dc/terms/"/>
    <ds:schemaRef ds:uri="http://schemas.openxmlformats.org/package/2006/metadata/core-properties"/>
    <ds:schemaRef ds:uri="03236438-153b-4c32-8ac2-5593e01254ff"/>
    <ds:schemaRef ds:uri="http://www.w3.org/XML/1998/namespace"/>
    <ds:schemaRef ds:uri="http://schemas.microsoft.com/office/2006/metadata/properties"/>
    <ds:schemaRef ds:uri="http://schemas.microsoft.com/office/infopath/2007/PartnerControls"/>
    <ds:schemaRef ds:uri="5efff5ca-9d38-4482-9df5-21866b041614"/>
    <ds:schemaRef ds:uri="http://purl.org/dc/dcmitype/"/>
  </ds:schemaRefs>
</ds:datastoreItem>
</file>

<file path=customXml/itemProps2.xml><?xml version="1.0" encoding="utf-8"?>
<ds:datastoreItem xmlns:ds="http://schemas.openxmlformats.org/officeDocument/2006/customXml" ds:itemID="{46269573-BD71-4524-86D2-374C6A8B88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fff5ca-9d38-4482-9df5-21866b041614"/>
    <ds:schemaRef ds:uri="03236438-153b-4c32-8ac2-5593e01254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2CD4DF-6DCE-488A-A3A1-B7C2B9910F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ppt_vision_nmij_en01</Template>
  <TotalTime>286</TotalTime>
  <Words>1060</Words>
  <Application>Microsoft Office PowerPoint</Application>
  <PresentationFormat>画面に合わせる (4:3)</PresentationFormat>
  <Paragraphs>150</Paragraphs>
  <Slides>13</Slides>
  <Notes>13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游ゴシック</vt:lpstr>
      <vt:lpstr>游ゴシック Light</vt:lpstr>
      <vt:lpstr>Arial</vt:lpstr>
      <vt:lpstr>Calibri</vt:lpstr>
      <vt:lpstr>1_デザインの設定</vt:lpstr>
      <vt:lpstr>PowerPoint プレゼンテーション</vt:lpstr>
      <vt:lpstr>Scope</vt:lpstr>
      <vt:lpstr>History and Participants</vt:lpstr>
      <vt:lpstr>Schedule</vt:lpstr>
      <vt:lpstr>Sample preparation</vt:lpstr>
      <vt:lpstr>Solution homogeneity - I</vt:lpstr>
      <vt:lpstr>Solution homogeneity - II</vt:lpstr>
      <vt:lpstr>Solution homogeneity - III</vt:lpstr>
      <vt:lpstr>Solution stability - I</vt:lpstr>
      <vt:lpstr>Solution stability - II</vt:lpstr>
      <vt:lpstr>Solution stability - III</vt:lpstr>
      <vt:lpstr>Shipping integrity</vt:lpstr>
      <vt:lpstr>Coordinating laboratories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朝海敏昭</dc:creator>
  <cp:lastModifiedBy>朝海敏昭</cp:lastModifiedBy>
  <cp:revision>4</cp:revision>
  <dcterms:created xsi:type="dcterms:W3CDTF">2022-07-05T12:29:57Z</dcterms:created>
  <dcterms:modified xsi:type="dcterms:W3CDTF">2022-10-05T08:47:17Z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0x010100F8D593252AAD77458A9A83CAE7B96369</vt:lpwstr>
  </property>
  <property fmtid="{D5CDD505-2E9C-101B-9397-08002B2CF9AE}" pid="3" name="MSIP_Label_ddc55989-3c9e-4466-8514-eac6f80f6373_Enabled">
    <vt:lpwstr>true</vt:lpwstr>
  </property>
  <property fmtid="{D5CDD505-2E9C-101B-9397-08002B2CF9AE}" pid="4" name="MSIP_Label_ddc55989-3c9e-4466-8514-eac6f80f6373_SetDate">
    <vt:lpwstr>2022-05-24T05:52:58Z</vt:lpwstr>
  </property>
  <property fmtid="{D5CDD505-2E9C-101B-9397-08002B2CF9AE}" pid="5" name="MSIP_Label_ddc55989-3c9e-4466-8514-eac6f80f6373_Method">
    <vt:lpwstr>Privileged</vt:lpwstr>
  </property>
  <property fmtid="{D5CDD505-2E9C-101B-9397-08002B2CF9AE}" pid="6" name="MSIP_Label_ddc55989-3c9e-4466-8514-eac6f80f6373_Name">
    <vt:lpwstr>ddc55989-3c9e-4466-8514-eac6f80f6373</vt:lpwstr>
  </property>
  <property fmtid="{D5CDD505-2E9C-101B-9397-08002B2CF9AE}" pid="7" name="MSIP_Label_ddc55989-3c9e-4466-8514-eac6f80f6373_SiteId">
    <vt:lpwstr>18a7fec8-652f-409b-8369-272d9ce80620</vt:lpwstr>
  </property>
  <property fmtid="{D5CDD505-2E9C-101B-9397-08002B2CF9AE}" pid="8" name="MSIP_Label_ddc55989-3c9e-4466-8514-eac6f80f6373_ActionId">
    <vt:lpwstr>eb3dad7d-e409-4be9-92b5-5122b09af7fe</vt:lpwstr>
  </property>
  <property fmtid="{D5CDD505-2E9C-101B-9397-08002B2CF9AE}" pid="9" name="MSIP_Label_ddc55989-3c9e-4466-8514-eac6f80f6373_ContentBits">
    <vt:lpwstr>0</vt:lpwstr>
  </property>
</Properties>
</file>