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4" r:id="rId1"/>
    <p:sldMasterId id="2147483693" r:id="rId2"/>
  </p:sldMasterIdLst>
  <p:notesMasterIdLst>
    <p:notesMasterId r:id="rId10"/>
  </p:notesMasterIdLst>
  <p:sldIdLst>
    <p:sldId id="277" r:id="rId3"/>
    <p:sldId id="349" r:id="rId4"/>
    <p:sldId id="347" r:id="rId5"/>
    <p:sldId id="278" r:id="rId6"/>
    <p:sldId id="348" r:id="rId7"/>
    <p:sldId id="290" r:id="rId8"/>
    <p:sldId id="368" r:id="rId9"/>
  </p:sldIdLst>
  <p:sldSz cx="9144000" cy="5143500" type="screen16x9"/>
  <p:notesSz cx="7010400" cy="9236075"/>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obert Sitton" initials="RS" lastIdx="19" clrIdx="0"/>
  <p:cmAuthor id="1" name="Gianna PANFILO" initials="GP"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D6839"/>
    <a:srgbClr val="AF6634"/>
    <a:srgbClr val="A25E04"/>
    <a:srgbClr val="9C7409"/>
    <a:srgbClr val="D56509"/>
    <a:srgbClr val="FAC294"/>
    <a:srgbClr val="B85808"/>
    <a:srgbClr val="9D4B07"/>
    <a:srgbClr val="CD6209"/>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89918" autoAdjust="0"/>
  </p:normalViewPr>
  <p:slideViewPr>
    <p:cSldViewPr>
      <p:cViewPr varScale="1">
        <p:scale>
          <a:sx n="79" d="100"/>
          <a:sy n="79" d="100"/>
        </p:scale>
        <p:origin x="629" y="62"/>
      </p:cViewPr>
      <p:guideLst>
        <p:guide orient="horz" pos="1620"/>
        <p:guide pos="2880"/>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858131F-9380-4382-BE89-DBAF158B9C11}"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fr-FR"/>
        </a:p>
      </dgm:t>
    </dgm:pt>
    <dgm:pt modelId="{B55EBCAB-82E8-4CC1-9751-B1C1CCD999EC}">
      <dgm:prSet phldrT="[Text]" custT="1"/>
      <dgm:spPr/>
      <dgm:t>
        <a:bodyPr/>
        <a:lstStyle/>
        <a:p>
          <a:r>
            <a:rPr lang="fr-FR" sz="1800" dirty="0"/>
            <a:t>To </a:t>
          </a:r>
          <a:r>
            <a:rPr lang="fr-FR" sz="1800" dirty="0" err="1"/>
            <a:t>progress</a:t>
          </a:r>
          <a:r>
            <a:rPr lang="fr-FR" sz="1800" dirty="0"/>
            <a:t> the state of the art</a:t>
          </a:r>
        </a:p>
      </dgm:t>
    </dgm:pt>
    <dgm:pt modelId="{18314BC6-84AF-4E2F-8723-FC0D99E051FC}" type="parTrans" cxnId="{75FE9DC1-BC9D-4B1F-AB8E-D4C7C5E19D64}">
      <dgm:prSet/>
      <dgm:spPr/>
      <dgm:t>
        <a:bodyPr/>
        <a:lstStyle/>
        <a:p>
          <a:endParaRPr lang="fr-FR" sz="1100"/>
        </a:p>
      </dgm:t>
    </dgm:pt>
    <dgm:pt modelId="{DA567E5F-EDA5-4B99-A4C6-571BE42F26C4}" type="sibTrans" cxnId="{75FE9DC1-BC9D-4B1F-AB8E-D4C7C5E19D64}">
      <dgm:prSet/>
      <dgm:spPr/>
      <dgm:t>
        <a:bodyPr/>
        <a:lstStyle/>
        <a:p>
          <a:endParaRPr lang="fr-FR" sz="1100"/>
        </a:p>
      </dgm:t>
    </dgm:pt>
    <dgm:pt modelId="{3BE587EA-F81A-4E12-8ACB-85E19340B519}">
      <dgm:prSet phldrT="[Text]" custT="1"/>
      <dgm:spPr/>
      <dgm:t>
        <a:bodyPr/>
        <a:lstStyle/>
        <a:p>
          <a:r>
            <a:rPr lang="en-US" sz="1400" dirty="0"/>
            <a:t>providing a global forum for NMIs to exchange information about the state of the art and best practices in the field</a:t>
          </a:r>
          <a:endParaRPr lang="fr-FR" sz="1400" dirty="0"/>
        </a:p>
      </dgm:t>
    </dgm:pt>
    <dgm:pt modelId="{F0D80040-A406-4C5B-89D5-62A85043321A}" type="parTrans" cxnId="{3C429612-7F3F-4889-B94E-89BC945F886F}">
      <dgm:prSet/>
      <dgm:spPr/>
      <dgm:t>
        <a:bodyPr/>
        <a:lstStyle/>
        <a:p>
          <a:endParaRPr lang="fr-FR" sz="1100"/>
        </a:p>
      </dgm:t>
    </dgm:pt>
    <dgm:pt modelId="{D6E8CD4A-A0A6-4512-A03F-2E1D4E163827}" type="sibTrans" cxnId="{3C429612-7F3F-4889-B94E-89BC945F886F}">
      <dgm:prSet/>
      <dgm:spPr/>
      <dgm:t>
        <a:bodyPr/>
        <a:lstStyle/>
        <a:p>
          <a:endParaRPr lang="fr-FR" sz="1100"/>
        </a:p>
      </dgm:t>
    </dgm:pt>
    <dgm:pt modelId="{03F51ADB-E8BC-4900-A21E-5824196D6DA5}">
      <dgm:prSet phldrT="[Text]" custT="1"/>
      <dgm:spPr/>
      <dgm:t>
        <a:bodyPr/>
        <a:lstStyle/>
        <a:p>
          <a:r>
            <a:rPr lang="fr-FR" sz="1800" dirty="0"/>
            <a:t>To </a:t>
          </a:r>
          <a:r>
            <a:rPr lang="fr-FR" sz="1800" dirty="0" err="1"/>
            <a:t>reach</a:t>
          </a:r>
          <a:r>
            <a:rPr lang="fr-FR" sz="1800" dirty="0"/>
            <a:t> out to new and </a:t>
          </a:r>
          <a:r>
            <a:rPr lang="fr-FR" sz="1800" dirty="0" err="1"/>
            <a:t>established</a:t>
          </a:r>
          <a:r>
            <a:rPr lang="fr-FR" sz="1800" dirty="0"/>
            <a:t> </a:t>
          </a:r>
          <a:r>
            <a:rPr lang="fr-FR" sz="1800" dirty="0" err="1"/>
            <a:t>stakeholders</a:t>
          </a:r>
          <a:endParaRPr lang="fr-FR" sz="1800" dirty="0"/>
        </a:p>
      </dgm:t>
    </dgm:pt>
    <dgm:pt modelId="{4AA0F813-4C41-43E5-A732-C5A5FBFBCFD9}" type="parTrans" cxnId="{AD8D02E8-2210-4AE9-804F-A2F1EF38999E}">
      <dgm:prSet/>
      <dgm:spPr/>
      <dgm:t>
        <a:bodyPr/>
        <a:lstStyle/>
        <a:p>
          <a:endParaRPr lang="fr-FR" sz="1100"/>
        </a:p>
      </dgm:t>
    </dgm:pt>
    <dgm:pt modelId="{7A961F91-7B51-4F1F-9CF5-2CBAEF948FC9}" type="sibTrans" cxnId="{AD8D02E8-2210-4AE9-804F-A2F1EF38999E}">
      <dgm:prSet/>
      <dgm:spPr/>
      <dgm:t>
        <a:bodyPr/>
        <a:lstStyle/>
        <a:p>
          <a:endParaRPr lang="fr-FR" sz="1100"/>
        </a:p>
      </dgm:t>
    </dgm:pt>
    <dgm:pt modelId="{EDEEBF56-235C-4944-834A-20E31BA02C58}">
      <dgm:prSet phldrT="[Text]" custT="1"/>
      <dgm:spPr/>
      <dgm:t>
        <a:bodyPr/>
        <a:lstStyle/>
        <a:p>
          <a:r>
            <a:rPr lang="en-US" sz="1400" dirty="0"/>
            <a:t>facilitating dialogue between the NMIs and global stakeholders in order to define new possibilities for metrology impact.</a:t>
          </a:r>
          <a:endParaRPr lang="fr-FR" sz="1400" dirty="0"/>
        </a:p>
      </dgm:t>
    </dgm:pt>
    <dgm:pt modelId="{E94E7EDD-8F4A-4999-AFA8-4B445092F2FF}" type="parTrans" cxnId="{D4D53525-33AC-4858-B9EB-8AC3130EF826}">
      <dgm:prSet/>
      <dgm:spPr/>
      <dgm:t>
        <a:bodyPr/>
        <a:lstStyle/>
        <a:p>
          <a:endParaRPr lang="fr-FR" sz="1100"/>
        </a:p>
      </dgm:t>
    </dgm:pt>
    <dgm:pt modelId="{61FC6DCB-45AA-4CC0-9D94-5E2D8C1F5896}" type="sibTrans" cxnId="{D4D53525-33AC-4858-B9EB-8AC3130EF826}">
      <dgm:prSet/>
      <dgm:spPr/>
      <dgm:t>
        <a:bodyPr/>
        <a:lstStyle/>
        <a:p>
          <a:endParaRPr lang="fr-FR" sz="1100"/>
        </a:p>
      </dgm:t>
    </dgm:pt>
    <dgm:pt modelId="{8C99C6C2-8AA3-45B2-B5FC-11CD0C5AB58B}">
      <dgm:prSet phldrT="[Text]" custT="1"/>
      <dgm:spPr/>
      <dgm:t>
        <a:bodyPr/>
        <a:lstStyle/>
        <a:p>
          <a:r>
            <a:rPr lang="fr-FR" sz="1800" dirty="0"/>
            <a:t>To </a:t>
          </a:r>
          <a:r>
            <a:rPr lang="fr-FR" sz="1800" dirty="0" err="1"/>
            <a:t>demonstrate</a:t>
          </a:r>
          <a:r>
            <a:rPr lang="fr-FR" sz="1800" dirty="0"/>
            <a:t> the global </a:t>
          </a:r>
          <a:r>
            <a:rPr lang="fr-FR" sz="1800" dirty="0" err="1"/>
            <a:t>comparability</a:t>
          </a:r>
          <a:r>
            <a:rPr lang="fr-FR" sz="1800" dirty="0"/>
            <a:t> of </a:t>
          </a:r>
          <a:r>
            <a:rPr lang="fr-FR" sz="1800" dirty="0" err="1"/>
            <a:t>measurements</a:t>
          </a:r>
          <a:endParaRPr lang="fr-FR" sz="1800" dirty="0"/>
        </a:p>
      </dgm:t>
    </dgm:pt>
    <dgm:pt modelId="{D5EDA248-77C5-49F7-83CB-C971D8169478}" type="parTrans" cxnId="{CDB28F10-8338-49E1-899B-944647C3234A}">
      <dgm:prSet/>
      <dgm:spPr/>
      <dgm:t>
        <a:bodyPr/>
        <a:lstStyle/>
        <a:p>
          <a:endParaRPr lang="fr-FR" sz="1100"/>
        </a:p>
      </dgm:t>
    </dgm:pt>
    <dgm:pt modelId="{56967B58-2C71-4E19-A9E7-B356AEEA5970}" type="sibTrans" cxnId="{CDB28F10-8338-49E1-899B-944647C3234A}">
      <dgm:prSet/>
      <dgm:spPr/>
      <dgm:t>
        <a:bodyPr/>
        <a:lstStyle/>
        <a:p>
          <a:endParaRPr lang="fr-FR" sz="1100"/>
        </a:p>
      </dgm:t>
    </dgm:pt>
    <dgm:pt modelId="{11FBD5C4-588F-4AC2-88F1-66C62E0CBD6D}">
      <dgm:prSet phldrT="[Text]" custT="1"/>
      <dgm:spPr/>
      <dgm:t>
        <a:bodyPr/>
        <a:lstStyle/>
        <a:p>
          <a:r>
            <a:rPr lang="en-US" sz="1400" dirty="0"/>
            <a:t> working with the RMOs to:</a:t>
          </a:r>
        </a:p>
        <a:p>
          <a:r>
            <a:rPr lang="en-US" sz="1400" dirty="0"/>
            <a:t>- plan, execute and monitor KCs.</a:t>
          </a:r>
        </a:p>
        <a:p>
          <a:r>
            <a:rPr lang="en-US" sz="1400" dirty="0"/>
            <a:t>- support the process of CMC review.</a:t>
          </a:r>
          <a:endParaRPr lang="fr-FR" sz="1400" dirty="0"/>
        </a:p>
      </dgm:t>
    </dgm:pt>
    <dgm:pt modelId="{7CEE5402-B150-458A-84F4-990844B4EF5E}" type="parTrans" cxnId="{4AD0408C-E428-4DF3-9333-CA0FCB681210}">
      <dgm:prSet/>
      <dgm:spPr/>
      <dgm:t>
        <a:bodyPr/>
        <a:lstStyle/>
        <a:p>
          <a:endParaRPr lang="fr-FR" sz="1100"/>
        </a:p>
      </dgm:t>
    </dgm:pt>
    <dgm:pt modelId="{E031CE8F-B1CA-4B8B-B390-9025A408CD30}" type="sibTrans" cxnId="{4AD0408C-E428-4DF3-9333-CA0FCB681210}">
      <dgm:prSet/>
      <dgm:spPr/>
      <dgm:t>
        <a:bodyPr/>
        <a:lstStyle/>
        <a:p>
          <a:endParaRPr lang="fr-FR" sz="1100"/>
        </a:p>
      </dgm:t>
    </dgm:pt>
    <dgm:pt modelId="{6BC44604-CE94-433E-93D9-64DB83100198}">
      <dgm:prSet custT="1"/>
      <dgm:spPr/>
      <dgm:t>
        <a:bodyPr/>
        <a:lstStyle/>
        <a:p>
          <a:endParaRPr lang="fr-FR" sz="1400" dirty="0"/>
        </a:p>
      </dgm:t>
    </dgm:pt>
    <dgm:pt modelId="{08790B41-9EC0-4C43-B08F-A448506235D0}" type="parTrans" cxnId="{36AC83F7-02B5-49C5-834C-0101A1AA263D}">
      <dgm:prSet/>
      <dgm:spPr/>
      <dgm:t>
        <a:bodyPr/>
        <a:lstStyle/>
        <a:p>
          <a:endParaRPr lang="fr-FR" sz="1100"/>
        </a:p>
      </dgm:t>
    </dgm:pt>
    <dgm:pt modelId="{A80F1A61-DB23-4C31-A60C-D60A07A0D86F}" type="sibTrans" cxnId="{36AC83F7-02B5-49C5-834C-0101A1AA263D}">
      <dgm:prSet/>
      <dgm:spPr/>
      <dgm:t>
        <a:bodyPr/>
        <a:lstStyle/>
        <a:p>
          <a:endParaRPr lang="fr-FR" sz="1100"/>
        </a:p>
      </dgm:t>
    </dgm:pt>
    <dgm:pt modelId="{DE34014C-4248-4DE9-B0F3-4AEEFA4F77D8}" type="pres">
      <dgm:prSet presAssocID="{A858131F-9380-4382-BE89-DBAF158B9C11}" presName="Name0" presStyleCnt="0">
        <dgm:presLayoutVars>
          <dgm:dir/>
          <dgm:animLvl val="lvl"/>
          <dgm:resizeHandles val="exact"/>
        </dgm:presLayoutVars>
      </dgm:prSet>
      <dgm:spPr/>
    </dgm:pt>
    <dgm:pt modelId="{456608BA-DDB9-4CBB-A5A6-8914BABCD933}" type="pres">
      <dgm:prSet presAssocID="{B55EBCAB-82E8-4CC1-9751-B1C1CCD999EC}" presName="linNode" presStyleCnt="0"/>
      <dgm:spPr/>
    </dgm:pt>
    <dgm:pt modelId="{7773C96C-8044-4B45-8A7F-90D4623705BF}" type="pres">
      <dgm:prSet presAssocID="{B55EBCAB-82E8-4CC1-9751-B1C1CCD999EC}" presName="parentText" presStyleLbl="node1" presStyleIdx="0" presStyleCnt="3">
        <dgm:presLayoutVars>
          <dgm:chMax val="1"/>
          <dgm:bulletEnabled val="1"/>
        </dgm:presLayoutVars>
      </dgm:prSet>
      <dgm:spPr/>
    </dgm:pt>
    <dgm:pt modelId="{BCD08DC5-DB1E-4C8D-B4F3-16235AEA6719}" type="pres">
      <dgm:prSet presAssocID="{B55EBCAB-82E8-4CC1-9751-B1C1CCD999EC}" presName="descendantText" presStyleLbl="alignAccFollowNode1" presStyleIdx="0" presStyleCnt="3">
        <dgm:presLayoutVars>
          <dgm:bulletEnabled val="1"/>
        </dgm:presLayoutVars>
      </dgm:prSet>
      <dgm:spPr/>
    </dgm:pt>
    <dgm:pt modelId="{562B1D6D-4234-4EAE-B4FF-C6E306B7ADF1}" type="pres">
      <dgm:prSet presAssocID="{DA567E5F-EDA5-4B99-A4C6-571BE42F26C4}" presName="sp" presStyleCnt="0"/>
      <dgm:spPr/>
    </dgm:pt>
    <dgm:pt modelId="{88BFC376-3A46-4781-8573-8EB424ACAA80}" type="pres">
      <dgm:prSet presAssocID="{03F51ADB-E8BC-4900-A21E-5824196D6DA5}" presName="linNode" presStyleCnt="0"/>
      <dgm:spPr/>
    </dgm:pt>
    <dgm:pt modelId="{C637A902-FF33-4E70-BEED-BDA0021C07A7}" type="pres">
      <dgm:prSet presAssocID="{03F51ADB-E8BC-4900-A21E-5824196D6DA5}" presName="parentText" presStyleLbl="node1" presStyleIdx="1" presStyleCnt="3">
        <dgm:presLayoutVars>
          <dgm:chMax val="1"/>
          <dgm:bulletEnabled val="1"/>
        </dgm:presLayoutVars>
      </dgm:prSet>
      <dgm:spPr/>
    </dgm:pt>
    <dgm:pt modelId="{35DF1552-7EAF-4C55-B039-68633299A4B2}" type="pres">
      <dgm:prSet presAssocID="{03F51ADB-E8BC-4900-A21E-5824196D6DA5}" presName="descendantText" presStyleLbl="alignAccFollowNode1" presStyleIdx="1" presStyleCnt="3" custLinFactNeighborX="2111" custLinFactNeighborY="0">
        <dgm:presLayoutVars>
          <dgm:bulletEnabled val="1"/>
        </dgm:presLayoutVars>
      </dgm:prSet>
      <dgm:spPr/>
    </dgm:pt>
    <dgm:pt modelId="{31298E23-12A5-478B-A56B-A1717FD13102}" type="pres">
      <dgm:prSet presAssocID="{7A961F91-7B51-4F1F-9CF5-2CBAEF948FC9}" presName="sp" presStyleCnt="0"/>
      <dgm:spPr/>
    </dgm:pt>
    <dgm:pt modelId="{003B674A-45FF-4C82-BB02-82F331DDF507}" type="pres">
      <dgm:prSet presAssocID="{8C99C6C2-8AA3-45B2-B5FC-11CD0C5AB58B}" presName="linNode" presStyleCnt="0"/>
      <dgm:spPr/>
    </dgm:pt>
    <dgm:pt modelId="{CD2A436B-4915-47E8-A639-132052670A53}" type="pres">
      <dgm:prSet presAssocID="{8C99C6C2-8AA3-45B2-B5FC-11CD0C5AB58B}" presName="parentText" presStyleLbl="node1" presStyleIdx="2" presStyleCnt="3">
        <dgm:presLayoutVars>
          <dgm:chMax val="1"/>
          <dgm:bulletEnabled val="1"/>
        </dgm:presLayoutVars>
      </dgm:prSet>
      <dgm:spPr/>
    </dgm:pt>
    <dgm:pt modelId="{49102461-CA51-4185-94D5-435E13F7F74B}" type="pres">
      <dgm:prSet presAssocID="{8C99C6C2-8AA3-45B2-B5FC-11CD0C5AB58B}" presName="descendantText" presStyleLbl="alignAccFollowNode1" presStyleIdx="2" presStyleCnt="3" custLinFactNeighborX="2111" custLinFactNeighborY="0">
        <dgm:presLayoutVars>
          <dgm:bulletEnabled val="1"/>
        </dgm:presLayoutVars>
      </dgm:prSet>
      <dgm:spPr/>
    </dgm:pt>
  </dgm:ptLst>
  <dgm:cxnLst>
    <dgm:cxn modelId="{CDB28F10-8338-49E1-899B-944647C3234A}" srcId="{A858131F-9380-4382-BE89-DBAF158B9C11}" destId="{8C99C6C2-8AA3-45B2-B5FC-11CD0C5AB58B}" srcOrd="2" destOrd="0" parTransId="{D5EDA248-77C5-49F7-83CB-C971D8169478}" sibTransId="{56967B58-2C71-4E19-A9E7-B356AEEA5970}"/>
    <dgm:cxn modelId="{3C429612-7F3F-4889-B94E-89BC945F886F}" srcId="{B55EBCAB-82E8-4CC1-9751-B1C1CCD999EC}" destId="{3BE587EA-F81A-4E12-8ACB-85E19340B519}" srcOrd="0" destOrd="0" parTransId="{F0D80040-A406-4C5B-89D5-62A85043321A}" sibTransId="{D6E8CD4A-A0A6-4512-A03F-2E1D4E163827}"/>
    <dgm:cxn modelId="{D4D53525-33AC-4858-B9EB-8AC3130EF826}" srcId="{03F51ADB-E8BC-4900-A21E-5824196D6DA5}" destId="{EDEEBF56-235C-4944-834A-20E31BA02C58}" srcOrd="0" destOrd="0" parTransId="{E94E7EDD-8F4A-4999-AFA8-4B445092F2FF}" sibTransId="{61FC6DCB-45AA-4CC0-9D94-5E2D8C1F5896}"/>
    <dgm:cxn modelId="{3D6F5E34-70B6-4486-B423-CFD5A8726595}" type="presOf" srcId="{B55EBCAB-82E8-4CC1-9751-B1C1CCD999EC}" destId="{7773C96C-8044-4B45-8A7F-90D4623705BF}" srcOrd="0" destOrd="0" presId="urn:microsoft.com/office/officeart/2005/8/layout/vList5"/>
    <dgm:cxn modelId="{40011A35-667A-4F64-A7FE-413837B2024F}" type="presOf" srcId="{6BC44604-CE94-433E-93D9-64DB83100198}" destId="{35DF1552-7EAF-4C55-B039-68633299A4B2}" srcOrd="0" destOrd="1" presId="urn:microsoft.com/office/officeart/2005/8/layout/vList5"/>
    <dgm:cxn modelId="{134DC465-78E4-43A0-8B5C-16B7652E6069}" type="presOf" srcId="{8C99C6C2-8AA3-45B2-B5FC-11CD0C5AB58B}" destId="{CD2A436B-4915-47E8-A639-132052670A53}" srcOrd="0" destOrd="0" presId="urn:microsoft.com/office/officeart/2005/8/layout/vList5"/>
    <dgm:cxn modelId="{8E49A26F-8BD1-4D4E-B5A2-8E460F2BD387}" type="presOf" srcId="{A858131F-9380-4382-BE89-DBAF158B9C11}" destId="{DE34014C-4248-4DE9-B0F3-4AEEFA4F77D8}" srcOrd="0" destOrd="0" presId="urn:microsoft.com/office/officeart/2005/8/layout/vList5"/>
    <dgm:cxn modelId="{4AD0408C-E428-4DF3-9333-CA0FCB681210}" srcId="{8C99C6C2-8AA3-45B2-B5FC-11CD0C5AB58B}" destId="{11FBD5C4-588F-4AC2-88F1-66C62E0CBD6D}" srcOrd="0" destOrd="0" parTransId="{7CEE5402-B150-458A-84F4-990844B4EF5E}" sibTransId="{E031CE8F-B1CA-4B8B-B390-9025A408CD30}"/>
    <dgm:cxn modelId="{030A958C-A14E-4722-BF58-8874BDE8ECF7}" type="presOf" srcId="{3BE587EA-F81A-4E12-8ACB-85E19340B519}" destId="{BCD08DC5-DB1E-4C8D-B4F3-16235AEA6719}" srcOrd="0" destOrd="0" presId="urn:microsoft.com/office/officeart/2005/8/layout/vList5"/>
    <dgm:cxn modelId="{1F192BAE-DCEF-4186-AF18-F4764D9495CB}" type="presOf" srcId="{EDEEBF56-235C-4944-834A-20E31BA02C58}" destId="{35DF1552-7EAF-4C55-B039-68633299A4B2}" srcOrd="0" destOrd="0" presId="urn:microsoft.com/office/officeart/2005/8/layout/vList5"/>
    <dgm:cxn modelId="{75FE9DC1-BC9D-4B1F-AB8E-D4C7C5E19D64}" srcId="{A858131F-9380-4382-BE89-DBAF158B9C11}" destId="{B55EBCAB-82E8-4CC1-9751-B1C1CCD999EC}" srcOrd="0" destOrd="0" parTransId="{18314BC6-84AF-4E2F-8723-FC0D99E051FC}" sibTransId="{DA567E5F-EDA5-4B99-A4C6-571BE42F26C4}"/>
    <dgm:cxn modelId="{7D9314D9-F911-4F9C-8A15-87EEDB962AC0}" type="presOf" srcId="{03F51ADB-E8BC-4900-A21E-5824196D6DA5}" destId="{C637A902-FF33-4E70-BEED-BDA0021C07A7}" srcOrd="0" destOrd="0" presId="urn:microsoft.com/office/officeart/2005/8/layout/vList5"/>
    <dgm:cxn modelId="{AD8D02E8-2210-4AE9-804F-A2F1EF38999E}" srcId="{A858131F-9380-4382-BE89-DBAF158B9C11}" destId="{03F51ADB-E8BC-4900-A21E-5824196D6DA5}" srcOrd="1" destOrd="0" parTransId="{4AA0F813-4C41-43E5-A732-C5A5FBFBCFD9}" sibTransId="{7A961F91-7B51-4F1F-9CF5-2CBAEF948FC9}"/>
    <dgm:cxn modelId="{4FD85BEC-FD81-41B3-A9F7-53DD176BDEC3}" type="presOf" srcId="{11FBD5C4-588F-4AC2-88F1-66C62E0CBD6D}" destId="{49102461-CA51-4185-94D5-435E13F7F74B}" srcOrd="0" destOrd="0" presId="urn:microsoft.com/office/officeart/2005/8/layout/vList5"/>
    <dgm:cxn modelId="{36AC83F7-02B5-49C5-834C-0101A1AA263D}" srcId="{03F51ADB-E8BC-4900-A21E-5824196D6DA5}" destId="{6BC44604-CE94-433E-93D9-64DB83100198}" srcOrd="1" destOrd="0" parTransId="{08790B41-9EC0-4C43-B08F-A448506235D0}" sibTransId="{A80F1A61-DB23-4C31-A60C-D60A07A0D86F}"/>
    <dgm:cxn modelId="{5BF48C5F-B319-4844-9E18-09AB0FC6E06E}" type="presParOf" srcId="{DE34014C-4248-4DE9-B0F3-4AEEFA4F77D8}" destId="{456608BA-DDB9-4CBB-A5A6-8914BABCD933}" srcOrd="0" destOrd="0" presId="urn:microsoft.com/office/officeart/2005/8/layout/vList5"/>
    <dgm:cxn modelId="{6C6251E4-00C7-4C1A-8141-550865517233}" type="presParOf" srcId="{456608BA-DDB9-4CBB-A5A6-8914BABCD933}" destId="{7773C96C-8044-4B45-8A7F-90D4623705BF}" srcOrd="0" destOrd="0" presId="urn:microsoft.com/office/officeart/2005/8/layout/vList5"/>
    <dgm:cxn modelId="{0A8FC6CF-D8B6-4723-9C7D-6710BB621553}" type="presParOf" srcId="{456608BA-DDB9-4CBB-A5A6-8914BABCD933}" destId="{BCD08DC5-DB1E-4C8D-B4F3-16235AEA6719}" srcOrd="1" destOrd="0" presId="urn:microsoft.com/office/officeart/2005/8/layout/vList5"/>
    <dgm:cxn modelId="{9FF0C44C-8F16-4155-844F-FBE61740CFAE}" type="presParOf" srcId="{DE34014C-4248-4DE9-B0F3-4AEEFA4F77D8}" destId="{562B1D6D-4234-4EAE-B4FF-C6E306B7ADF1}" srcOrd="1" destOrd="0" presId="urn:microsoft.com/office/officeart/2005/8/layout/vList5"/>
    <dgm:cxn modelId="{3EE84516-9DAA-494E-9AAC-B021B615E603}" type="presParOf" srcId="{DE34014C-4248-4DE9-B0F3-4AEEFA4F77D8}" destId="{88BFC376-3A46-4781-8573-8EB424ACAA80}" srcOrd="2" destOrd="0" presId="urn:microsoft.com/office/officeart/2005/8/layout/vList5"/>
    <dgm:cxn modelId="{49A649BD-E55F-4FF8-9D73-59BD097E3985}" type="presParOf" srcId="{88BFC376-3A46-4781-8573-8EB424ACAA80}" destId="{C637A902-FF33-4E70-BEED-BDA0021C07A7}" srcOrd="0" destOrd="0" presId="urn:microsoft.com/office/officeart/2005/8/layout/vList5"/>
    <dgm:cxn modelId="{C4B6D9B8-B748-492E-97D9-0F017F4D33D0}" type="presParOf" srcId="{88BFC376-3A46-4781-8573-8EB424ACAA80}" destId="{35DF1552-7EAF-4C55-B039-68633299A4B2}" srcOrd="1" destOrd="0" presId="urn:microsoft.com/office/officeart/2005/8/layout/vList5"/>
    <dgm:cxn modelId="{2544989B-6F6B-4B10-8F3C-1D036B87CA1C}" type="presParOf" srcId="{DE34014C-4248-4DE9-B0F3-4AEEFA4F77D8}" destId="{31298E23-12A5-478B-A56B-A1717FD13102}" srcOrd="3" destOrd="0" presId="urn:microsoft.com/office/officeart/2005/8/layout/vList5"/>
    <dgm:cxn modelId="{B88EE295-15D4-4D67-9DF3-AE849D38A0F2}" type="presParOf" srcId="{DE34014C-4248-4DE9-B0F3-4AEEFA4F77D8}" destId="{003B674A-45FF-4C82-BB02-82F331DDF507}" srcOrd="4" destOrd="0" presId="urn:microsoft.com/office/officeart/2005/8/layout/vList5"/>
    <dgm:cxn modelId="{E51B4176-5ACF-4386-A1EE-716DCF74AF8D}" type="presParOf" srcId="{003B674A-45FF-4C82-BB02-82F331DDF507}" destId="{CD2A436B-4915-47E8-A639-132052670A53}" srcOrd="0" destOrd="0" presId="urn:microsoft.com/office/officeart/2005/8/layout/vList5"/>
    <dgm:cxn modelId="{93F2C91F-7D81-4EA1-9E9E-5228563A2D63}" type="presParOf" srcId="{003B674A-45FF-4C82-BB02-82F331DDF507}" destId="{49102461-CA51-4185-94D5-435E13F7F74B}"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D08DC5-DB1E-4C8D-B4F3-16235AEA6719}">
      <dsp:nvSpPr>
        <dsp:cNvPr id="0" name=""/>
        <dsp:cNvSpPr/>
      </dsp:nvSpPr>
      <dsp:spPr>
        <a:xfrm rot="5400000">
          <a:off x="3505473" y="-1317556"/>
          <a:ext cx="848005" cy="3698330"/>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US" sz="1400" kern="1200" dirty="0"/>
            <a:t>providing a global forum for NMIs to exchange information about the state of the art and best practices in the field</a:t>
          </a:r>
          <a:endParaRPr lang="fr-FR" sz="1400" kern="1200" dirty="0"/>
        </a:p>
      </dsp:txBody>
      <dsp:txXfrm rot="-5400000">
        <a:off x="2080311" y="149002"/>
        <a:ext cx="3656934" cy="765213"/>
      </dsp:txXfrm>
    </dsp:sp>
    <dsp:sp modelId="{7773C96C-8044-4B45-8A7F-90D4623705BF}">
      <dsp:nvSpPr>
        <dsp:cNvPr id="0" name=""/>
        <dsp:cNvSpPr/>
      </dsp:nvSpPr>
      <dsp:spPr>
        <a:xfrm>
          <a:off x="0" y="1606"/>
          <a:ext cx="2080311" cy="106000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marL="0" lvl="0" indent="0" algn="ctr" defTabSz="800100">
            <a:lnSpc>
              <a:spcPct val="90000"/>
            </a:lnSpc>
            <a:spcBef>
              <a:spcPct val="0"/>
            </a:spcBef>
            <a:spcAft>
              <a:spcPct val="35000"/>
            </a:spcAft>
            <a:buNone/>
          </a:pPr>
          <a:r>
            <a:rPr lang="fr-FR" sz="1800" kern="1200" dirty="0"/>
            <a:t>To </a:t>
          </a:r>
          <a:r>
            <a:rPr lang="fr-FR" sz="1800" kern="1200" dirty="0" err="1"/>
            <a:t>progress</a:t>
          </a:r>
          <a:r>
            <a:rPr lang="fr-FR" sz="1800" kern="1200" dirty="0"/>
            <a:t> the state of the art</a:t>
          </a:r>
        </a:p>
      </dsp:txBody>
      <dsp:txXfrm>
        <a:off x="51745" y="53351"/>
        <a:ext cx="1976821" cy="956516"/>
      </dsp:txXfrm>
    </dsp:sp>
    <dsp:sp modelId="{35DF1552-7EAF-4C55-B039-68633299A4B2}">
      <dsp:nvSpPr>
        <dsp:cNvPr id="0" name=""/>
        <dsp:cNvSpPr/>
      </dsp:nvSpPr>
      <dsp:spPr>
        <a:xfrm rot="5400000">
          <a:off x="3505473" y="-204549"/>
          <a:ext cx="848005" cy="3698330"/>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US" sz="1400" kern="1200" dirty="0"/>
            <a:t>facilitating dialogue between the NMIs and global stakeholders in order to define new possibilities for metrology impact.</a:t>
          </a:r>
          <a:endParaRPr lang="fr-FR" sz="1400" kern="1200" dirty="0"/>
        </a:p>
        <a:p>
          <a:pPr marL="114300" lvl="1" indent="-114300" algn="l" defTabSz="622300">
            <a:lnSpc>
              <a:spcPct val="90000"/>
            </a:lnSpc>
            <a:spcBef>
              <a:spcPct val="0"/>
            </a:spcBef>
            <a:spcAft>
              <a:spcPct val="15000"/>
            </a:spcAft>
            <a:buChar char="•"/>
          </a:pPr>
          <a:endParaRPr lang="fr-FR" sz="1400" kern="1200" dirty="0"/>
        </a:p>
      </dsp:txBody>
      <dsp:txXfrm rot="-5400000">
        <a:off x="2080311" y="1262009"/>
        <a:ext cx="3656934" cy="765213"/>
      </dsp:txXfrm>
    </dsp:sp>
    <dsp:sp modelId="{C637A902-FF33-4E70-BEED-BDA0021C07A7}">
      <dsp:nvSpPr>
        <dsp:cNvPr id="0" name=""/>
        <dsp:cNvSpPr/>
      </dsp:nvSpPr>
      <dsp:spPr>
        <a:xfrm>
          <a:off x="0" y="1114612"/>
          <a:ext cx="2080311" cy="106000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marL="0" lvl="0" indent="0" algn="ctr" defTabSz="800100">
            <a:lnSpc>
              <a:spcPct val="90000"/>
            </a:lnSpc>
            <a:spcBef>
              <a:spcPct val="0"/>
            </a:spcBef>
            <a:spcAft>
              <a:spcPct val="35000"/>
            </a:spcAft>
            <a:buNone/>
          </a:pPr>
          <a:r>
            <a:rPr lang="fr-FR" sz="1800" kern="1200" dirty="0"/>
            <a:t>To </a:t>
          </a:r>
          <a:r>
            <a:rPr lang="fr-FR" sz="1800" kern="1200" dirty="0" err="1"/>
            <a:t>reach</a:t>
          </a:r>
          <a:r>
            <a:rPr lang="fr-FR" sz="1800" kern="1200" dirty="0"/>
            <a:t> out to new and </a:t>
          </a:r>
          <a:r>
            <a:rPr lang="fr-FR" sz="1800" kern="1200" dirty="0" err="1"/>
            <a:t>established</a:t>
          </a:r>
          <a:r>
            <a:rPr lang="fr-FR" sz="1800" kern="1200" dirty="0"/>
            <a:t> </a:t>
          </a:r>
          <a:r>
            <a:rPr lang="fr-FR" sz="1800" kern="1200" dirty="0" err="1"/>
            <a:t>stakeholders</a:t>
          </a:r>
          <a:endParaRPr lang="fr-FR" sz="1800" kern="1200" dirty="0"/>
        </a:p>
      </dsp:txBody>
      <dsp:txXfrm>
        <a:off x="51745" y="1166357"/>
        <a:ext cx="1976821" cy="956516"/>
      </dsp:txXfrm>
    </dsp:sp>
    <dsp:sp modelId="{49102461-CA51-4185-94D5-435E13F7F74B}">
      <dsp:nvSpPr>
        <dsp:cNvPr id="0" name=""/>
        <dsp:cNvSpPr/>
      </dsp:nvSpPr>
      <dsp:spPr>
        <a:xfrm rot="5400000">
          <a:off x="3505473" y="908457"/>
          <a:ext cx="848005" cy="3698330"/>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US" sz="1400" kern="1200" dirty="0"/>
            <a:t> working with the RMOs to:</a:t>
          </a:r>
        </a:p>
        <a:p>
          <a:pPr marL="114300" lvl="1" indent="-114300" algn="l" defTabSz="622300">
            <a:lnSpc>
              <a:spcPct val="90000"/>
            </a:lnSpc>
            <a:spcBef>
              <a:spcPct val="0"/>
            </a:spcBef>
            <a:spcAft>
              <a:spcPct val="15000"/>
            </a:spcAft>
            <a:buChar char="•"/>
          </a:pPr>
          <a:r>
            <a:rPr lang="en-US" sz="1400" kern="1200" dirty="0"/>
            <a:t>- plan, execute and monitor KCs.</a:t>
          </a:r>
        </a:p>
        <a:p>
          <a:pPr marL="114300" lvl="1" indent="-114300" algn="l" defTabSz="622300">
            <a:lnSpc>
              <a:spcPct val="90000"/>
            </a:lnSpc>
            <a:spcBef>
              <a:spcPct val="0"/>
            </a:spcBef>
            <a:spcAft>
              <a:spcPct val="15000"/>
            </a:spcAft>
            <a:buChar char="•"/>
          </a:pPr>
          <a:r>
            <a:rPr lang="en-US" sz="1400" kern="1200" dirty="0"/>
            <a:t>- support the process of CMC review.</a:t>
          </a:r>
          <a:endParaRPr lang="fr-FR" sz="1400" kern="1200" dirty="0"/>
        </a:p>
      </dsp:txBody>
      <dsp:txXfrm rot="-5400000">
        <a:off x="2080311" y="2375015"/>
        <a:ext cx="3656934" cy="765213"/>
      </dsp:txXfrm>
    </dsp:sp>
    <dsp:sp modelId="{CD2A436B-4915-47E8-A639-132052670A53}">
      <dsp:nvSpPr>
        <dsp:cNvPr id="0" name=""/>
        <dsp:cNvSpPr/>
      </dsp:nvSpPr>
      <dsp:spPr>
        <a:xfrm>
          <a:off x="0" y="2227619"/>
          <a:ext cx="2080311" cy="106000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marL="0" lvl="0" indent="0" algn="ctr" defTabSz="800100">
            <a:lnSpc>
              <a:spcPct val="90000"/>
            </a:lnSpc>
            <a:spcBef>
              <a:spcPct val="0"/>
            </a:spcBef>
            <a:spcAft>
              <a:spcPct val="35000"/>
            </a:spcAft>
            <a:buNone/>
          </a:pPr>
          <a:r>
            <a:rPr lang="fr-FR" sz="1800" kern="1200" dirty="0"/>
            <a:t>To </a:t>
          </a:r>
          <a:r>
            <a:rPr lang="fr-FR" sz="1800" kern="1200" dirty="0" err="1"/>
            <a:t>demonstrate</a:t>
          </a:r>
          <a:r>
            <a:rPr lang="fr-FR" sz="1800" kern="1200" dirty="0"/>
            <a:t> the global </a:t>
          </a:r>
          <a:r>
            <a:rPr lang="fr-FR" sz="1800" kern="1200" dirty="0" err="1"/>
            <a:t>comparability</a:t>
          </a:r>
          <a:r>
            <a:rPr lang="fr-FR" sz="1800" kern="1200" dirty="0"/>
            <a:t> of </a:t>
          </a:r>
          <a:r>
            <a:rPr lang="fr-FR" sz="1800" kern="1200" dirty="0" err="1"/>
            <a:t>measurements</a:t>
          </a:r>
          <a:endParaRPr lang="fr-FR" sz="1800" kern="1200" dirty="0"/>
        </a:p>
      </dsp:txBody>
      <dsp:txXfrm>
        <a:off x="51745" y="2279364"/>
        <a:ext cx="1976821" cy="956516"/>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2"/>
            <a:ext cx="3037896" cy="461878"/>
          </a:xfrm>
          <a:prstGeom prst="rect">
            <a:avLst/>
          </a:prstGeom>
        </p:spPr>
        <p:txBody>
          <a:bodyPr vert="horz" lIns="91312" tIns="45656" rIns="91312" bIns="45656" rtlCol="0"/>
          <a:lstStyle>
            <a:lvl1pPr algn="l">
              <a:defRPr sz="1200"/>
            </a:lvl1pPr>
          </a:lstStyle>
          <a:p>
            <a:endParaRPr lang="fr-FR"/>
          </a:p>
        </p:txBody>
      </p:sp>
      <p:sp>
        <p:nvSpPr>
          <p:cNvPr id="3" name="Espace réservé de la date 2"/>
          <p:cNvSpPr>
            <a:spLocks noGrp="1"/>
          </p:cNvSpPr>
          <p:nvPr>
            <p:ph type="dt" idx="1"/>
          </p:nvPr>
        </p:nvSpPr>
        <p:spPr>
          <a:xfrm>
            <a:off x="3970858" y="2"/>
            <a:ext cx="3037894" cy="461878"/>
          </a:xfrm>
          <a:prstGeom prst="rect">
            <a:avLst/>
          </a:prstGeom>
        </p:spPr>
        <p:txBody>
          <a:bodyPr vert="horz" lIns="91312" tIns="45656" rIns="91312" bIns="45656" rtlCol="0"/>
          <a:lstStyle>
            <a:lvl1pPr algn="r">
              <a:defRPr sz="1200"/>
            </a:lvl1pPr>
          </a:lstStyle>
          <a:p>
            <a:fld id="{5A47DAA6-7F06-46D3-9F9B-1773DDE0AB34}" type="datetimeFigureOut">
              <a:rPr lang="fr-FR" smtClean="0"/>
              <a:t>25/09/2019</a:t>
            </a:fld>
            <a:endParaRPr lang="fr-FR"/>
          </a:p>
        </p:txBody>
      </p:sp>
      <p:sp>
        <p:nvSpPr>
          <p:cNvPr id="4" name="Espace réservé de l'image des diapositives 3"/>
          <p:cNvSpPr>
            <a:spLocks noGrp="1" noRot="1" noChangeAspect="1"/>
          </p:cNvSpPr>
          <p:nvPr>
            <p:ph type="sldImg" idx="2"/>
          </p:nvPr>
        </p:nvSpPr>
        <p:spPr>
          <a:xfrm>
            <a:off x="425450" y="692150"/>
            <a:ext cx="6159500" cy="3465513"/>
          </a:xfrm>
          <a:prstGeom prst="rect">
            <a:avLst/>
          </a:prstGeom>
          <a:noFill/>
          <a:ln w="12700">
            <a:solidFill>
              <a:prstClr val="black"/>
            </a:solidFill>
          </a:ln>
        </p:spPr>
        <p:txBody>
          <a:bodyPr vert="horz" lIns="91312" tIns="45656" rIns="91312" bIns="45656" rtlCol="0" anchor="ctr"/>
          <a:lstStyle/>
          <a:p>
            <a:endParaRPr lang="fr-FR"/>
          </a:p>
        </p:txBody>
      </p:sp>
      <p:sp>
        <p:nvSpPr>
          <p:cNvPr id="5" name="Espace réservé des commentaires 4"/>
          <p:cNvSpPr>
            <a:spLocks noGrp="1"/>
          </p:cNvSpPr>
          <p:nvPr>
            <p:ph type="body" sz="quarter" idx="3"/>
          </p:nvPr>
        </p:nvSpPr>
        <p:spPr>
          <a:xfrm>
            <a:off x="700547" y="4387099"/>
            <a:ext cx="5609309" cy="4156902"/>
          </a:xfrm>
          <a:prstGeom prst="rect">
            <a:avLst/>
          </a:prstGeom>
        </p:spPr>
        <p:txBody>
          <a:bodyPr vert="horz" lIns="91312" tIns="45656" rIns="91312" bIns="45656"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1" y="8772712"/>
            <a:ext cx="3037896" cy="461878"/>
          </a:xfrm>
          <a:prstGeom prst="rect">
            <a:avLst/>
          </a:prstGeom>
        </p:spPr>
        <p:txBody>
          <a:bodyPr vert="horz" lIns="91312" tIns="45656" rIns="91312" bIns="45656"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970858" y="8772712"/>
            <a:ext cx="3037894" cy="461878"/>
          </a:xfrm>
          <a:prstGeom prst="rect">
            <a:avLst/>
          </a:prstGeom>
        </p:spPr>
        <p:txBody>
          <a:bodyPr vert="horz" lIns="91312" tIns="45656" rIns="91312" bIns="45656" rtlCol="0" anchor="b"/>
          <a:lstStyle>
            <a:lvl1pPr algn="r">
              <a:defRPr sz="1200"/>
            </a:lvl1pPr>
          </a:lstStyle>
          <a:p>
            <a:fld id="{44ACC0C3-25E8-4670-90DC-9D503708569E}" type="slidenum">
              <a:rPr lang="fr-FR" smtClean="0"/>
              <a:t>‹#›</a:t>
            </a:fld>
            <a:endParaRPr lang="fr-FR"/>
          </a:p>
        </p:txBody>
      </p:sp>
    </p:spTree>
    <p:extLst>
      <p:ext uri="{BB962C8B-B14F-4D97-AF65-F5344CB8AC3E}">
        <p14:creationId xmlns:p14="http://schemas.microsoft.com/office/powerpoint/2010/main" val="7182279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Pr>
        <a:blipFill dpi="0" rotWithShape="1">
          <a:blip r:embed="rId2">
            <a:alphaModFix amt="12000"/>
            <a:lum/>
          </a:blip>
          <a:srcRect/>
          <a:stretch>
            <a:fillRect l="40000" t="-4000" r="-21000" b="-4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20624" y="685800"/>
            <a:ext cx="7735824" cy="1102519"/>
          </a:xfrm>
        </p:spPr>
        <p:txBody>
          <a:bodyPr/>
          <a:lstStyle>
            <a:lvl1pPr>
              <a:defRPr>
                <a:solidFill>
                  <a:srgbClr val="193B7F"/>
                </a:solidFill>
              </a:defRPr>
            </a:lvl1pPr>
          </a:lstStyle>
          <a:p>
            <a:r>
              <a:rPr lang="en-US" dirty="0"/>
              <a:t>Click to add title of presentation</a:t>
            </a:r>
          </a:p>
        </p:txBody>
      </p:sp>
      <p:sp>
        <p:nvSpPr>
          <p:cNvPr id="3" name="Subtitle 2"/>
          <p:cNvSpPr>
            <a:spLocks noGrp="1"/>
          </p:cNvSpPr>
          <p:nvPr>
            <p:ph type="subTitle" idx="1" hasCustomPrompt="1"/>
          </p:nvPr>
        </p:nvSpPr>
        <p:spPr>
          <a:xfrm>
            <a:off x="420624" y="2057400"/>
            <a:ext cx="3630168" cy="1314450"/>
          </a:xfrm>
        </p:spPr>
        <p:txBody>
          <a:bodyPr/>
          <a:lstStyle>
            <a:lvl1pPr marL="0" indent="0" algn="l">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dirty="0"/>
              <a:t>Speaker and other information</a:t>
            </a:r>
          </a:p>
        </p:txBody>
      </p:sp>
      <p:sp>
        <p:nvSpPr>
          <p:cNvPr id="5" name="Footer Placeholder 4"/>
          <p:cNvSpPr>
            <a:spLocks noGrp="1"/>
          </p:cNvSpPr>
          <p:nvPr>
            <p:ph type="ftr" sz="quarter" idx="11"/>
          </p:nvPr>
        </p:nvSpPr>
        <p:spPr/>
        <p:txBody>
          <a:bodyPr/>
          <a:lstStyle>
            <a:lvl1pPr>
              <a:defRPr>
                <a:solidFill>
                  <a:srgbClr val="193B7F"/>
                </a:solidFill>
              </a:defRPr>
            </a:lvl1pPr>
          </a:lstStyle>
          <a:p>
            <a:endParaRPr lang="en-GB"/>
          </a:p>
        </p:txBody>
      </p:sp>
      <p:pic>
        <p:nvPicPr>
          <p:cNvPr id="6" name="Picture 2" descr="C:\Users\ckuanbayev\Desktop\BIPM Template\BIPM-2014.png">
            <a:extLst>
              <a:ext uri="{FF2B5EF4-FFF2-40B4-BE49-F238E27FC236}">
                <a16:creationId xmlns:a16="http://schemas.microsoft.com/office/drawing/2014/main" id="{AE303E94-ADDC-4960-B41A-D6528C7A011E}"/>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502920" y="3968496"/>
            <a:ext cx="1823028" cy="8961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994330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with web">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Box 6"/>
          <p:cNvSpPr txBox="1"/>
          <p:nvPr/>
        </p:nvSpPr>
        <p:spPr>
          <a:xfrm>
            <a:off x="7236296" y="4765922"/>
            <a:ext cx="1728192" cy="276999"/>
          </a:xfrm>
          <a:prstGeom prst="rect">
            <a:avLst/>
          </a:prstGeom>
          <a:noFill/>
        </p:spPr>
        <p:txBody>
          <a:bodyPr wrap="square" rtlCol="0" anchor="ctr">
            <a:spAutoFit/>
          </a:bodyPr>
          <a:lstStyle/>
          <a:p>
            <a:pPr algn="r"/>
            <a:fld id="{1EBF0865-8280-4993-A91B-BB5501F3EE2C}" type="slidenum">
              <a:rPr lang="en-US" sz="1200" smtClean="0">
                <a:solidFill>
                  <a:srgbClr val="193B7F"/>
                </a:solidFill>
              </a:rPr>
              <a:pPr algn="r"/>
              <a:t>‹#›</a:t>
            </a:fld>
            <a:endParaRPr lang="en-US" sz="1200" dirty="0">
              <a:solidFill>
                <a:srgbClr val="193B7F"/>
              </a:solidFill>
            </a:endParaRPr>
          </a:p>
        </p:txBody>
      </p:sp>
      <p:sp>
        <p:nvSpPr>
          <p:cNvPr id="8" name="TextBox 7"/>
          <p:cNvSpPr txBox="1"/>
          <p:nvPr/>
        </p:nvSpPr>
        <p:spPr>
          <a:xfrm>
            <a:off x="470248" y="4765922"/>
            <a:ext cx="1728192" cy="276999"/>
          </a:xfrm>
          <a:prstGeom prst="rect">
            <a:avLst/>
          </a:prstGeom>
          <a:noFill/>
          <a:ln>
            <a:noFill/>
          </a:ln>
        </p:spPr>
        <p:txBody>
          <a:bodyPr wrap="square" rtlCol="0" anchor="ctr">
            <a:spAutoFit/>
          </a:bodyPr>
          <a:lstStyle/>
          <a:p>
            <a:pPr algn="l"/>
            <a:r>
              <a:rPr lang="en-US" sz="1200" dirty="0">
                <a:solidFill>
                  <a:srgbClr val="193B7F"/>
                </a:solidFill>
              </a:rPr>
              <a:t>www.bipm.org</a:t>
            </a:r>
          </a:p>
        </p:txBody>
      </p:sp>
      <p:cxnSp>
        <p:nvCxnSpPr>
          <p:cNvPr id="10" name="Straight Connector 9"/>
          <p:cNvCxnSpPr/>
          <p:nvPr userDrawn="1"/>
        </p:nvCxnSpPr>
        <p:spPr>
          <a:xfrm>
            <a:off x="0" y="799409"/>
            <a:ext cx="9144000" cy="0"/>
          </a:xfrm>
          <a:prstGeom prst="line">
            <a:avLst/>
          </a:prstGeom>
          <a:ln w="19050">
            <a:solidFill>
              <a:srgbClr val="AD6804"/>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userDrawn="1"/>
        </p:nvCxnSpPr>
        <p:spPr>
          <a:xfrm>
            <a:off x="243840" y="137160"/>
            <a:ext cx="0" cy="886327"/>
          </a:xfrm>
          <a:prstGeom prst="line">
            <a:avLst/>
          </a:prstGeom>
          <a:ln w="38100">
            <a:solidFill>
              <a:srgbClr val="AD680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364031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with web">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Box 6"/>
          <p:cNvSpPr txBox="1"/>
          <p:nvPr/>
        </p:nvSpPr>
        <p:spPr>
          <a:xfrm>
            <a:off x="7236296" y="4765922"/>
            <a:ext cx="1728192" cy="276999"/>
          </a:xfrm>
          <a:prstGeom prst="rect">
            <a:avLst/>
          </a:prstGeom>
          <a:noFill/>
        </p:spPr>
        <p:txBody>
          <a:bodyPr wrap="square" rtlCol="0" anchor="ctr">
            <a:spAutoFit/>
          </a:bodyPr>
          <a:lstStyle/>
          <a:p>
            <a:pPr algn="r"/>
            <a:fld id="{1EBF0865-8280-4993-A91B-BB5501F3EE2C}" type="slidenum">
              <a:rPr lang="en-US" sz="1200" smtClean="0">
                <a:solidFill>
                  <a:srgbClr val="193B7F"/>
                </a:solidFill>
              </a:rPr>
              <a:pPr algn="r"/>
              <a:t>‹#›</a:t>
            </a:fld>
            <a:endParaRPr lang="en-US" sz="1200" dirty="0">
              <a:solidFill>
                <a:srgbClr val="193B7F"/>
              </a:solidFill>
            </a:endParaRPr>
          </a:p>
        </p:txBody>
      </p:sp>
      <p:sp>
        <p:nvSpPr>
          <p:cNvPr id="8" name="TextBox 7"/>
          <p:cNvSpPr txBox="1"/>
          <p:nvPr/>
        </p:nvSpPr>
        <p:spPr>
          <a:xfrm>
            <a:off x="470248" y="4765922"/>
            <a:ext cx="1728192" cy="276999"/>
          </a:xfrm>
          <a:prstGeom prst="rect">
            <a:avLst/>
          </a:prstGeom>
          <a:noFill/>
          <a:ln>
            <a:noFill/>
          </a:ln>
        </p:spPr>
        <p:txBody>
          <a:bodyPr wrap="square" rtlCol="0" anchor="ctr">
            <a:spAutoFit/>
          </a:bodyPr>
          <a:lstStyle/>
          <a:p>
            <a:pPr algn="l"/>
            <a:r>
              <a:rPr lang="en-US" sz="1200" dirty="0">
                <a:solidFill>
                  <a:srgbClr val="193B7F"/>
                </a:solidFill>
              </a:rPr>
              <a:t>www.bipm.org</a:t>
            </a:r>
          </a:p>
        </p:txBody>
      </p:sp>
    </p:spTree>
    <p:extLst>
      <p:ext uri="{BB962C8B-B14F-4D97-AF65-F5344CB8AC3E}">
        <p14:creationId xmlns:p14="http://schemas.microsoft.com/office/powerpoint/2010/main" val="18224416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Final slide">
    <p:bg>
      <p:bgPr>
        <a:blipFill dpi="0" rotWithShape="1">
          <a:blip r:embed="rId2">
            <a:alphaModFix amt="60000"/>
            <a:lum/>
          </a:blip>
          <a:srcRect/>
          <a:stretch>
            <a:fillRect/>
          </a:stretch>
        </a:blipFill>
        <a:effectLst/>
      </p:bgPr>
    </p:bg>
    <p:spTree>
      <p:nvGrpSpPr>
        <p:cNvPr id="1" name=""/>
        <p:cNvGrpSpPr/>
        <p:nvPr/>
      </p:nvGrpSpPr>
      <p:grpSpPr>
        <a:xfrm>
          <a:off x="0" y="0"/>
          <a:ext cx="0" cy="0"/>
          <a:chOff x="0" y="0"/>
          <a:chExt cx="0" cy="0"/>
        </a:xfrm>
      </p:grpSpPr>
      <p:sp>
        <p:nvSpPr>
          <p:cNvPr id="7" name="Title 1"/>
          <p:cNvSpPr>
            <a:spLocks noGrp="1"/>
          </p:cNvSpPr>
          <p:nvPr>
            <p:ph type="ctrTitle" hasCustomPrompt="1"/>
          </p:nvPr>
        </p:nvSpPr>
        <p:spPr>
          <a:xfrm>
            <a:off x="420624" y="685802"/>
            <a:ext cx="3867912" cy="1102519"/>
          </a:xfrm>
        </p:spPr>
        <p:txBody>
          <a:bodyPr/>
          <a:lstStyle>
            <a:lvl1pPr>
              <a:defRPr>
                <a:solidFill>
                  <a:srgbClr val="193B7F"/>
                </a:solidFill>
              </a:defRPr>
            </a:lvl1pPr>
          </a:lstStyle>
          <a:p>
            <a:r>
              <a:rPr lang="en-US" dirty="0"/>
              <a:t>Thank you.</a:t>
            </a:r>
          </a:p>
        </p:txBody>
      </p:sp>
      <p:sp>
        <p:nvSpPr>
          <p:cNvPr id="8" name="Subtitle 2"/>
          <p:cNvSpPr>
            <a:spLocks noGrp="1"/>
          </p:cNvSpPr>
          <p:nvPr>
            <p:ph type="subTitle" idx="1" hasCustomPrompt="1"/>
          </p:nvPr>
        </p:nvSpPr>
        <p:spPr>
          <a:xfrm>
            <a:off x="420624" y="2057400"/>
            <a:ext cx="3630168" cy="1314450"/>
          </a:xfrm>
        </p:spPr>
        <p:txBody>
          <a:bodyPr/>
          <a:lstStyle>
            <a:lvl1pPr marL="0" indent="0" algn="l">
              <a:buNone/>
              <a:defRPr>
                <a:solidFill>
                  <a:schemeClr val="tx1">
                    <a:tint val="75000"/>
                  </a:schemeClr>
                </a:solidFill>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Email address or…</a:t>
            </a:r>
          </a:p>
        </p:txBody>
      </p:sp>
      <p:sp>
        <p:nvSpPr>
          <p:cNvPr id="9" name="Footer Placeholder 4"/>
          <p:cNvSpPr>
            <a:spLocks noGrp="1"/>
          </p:cNvSpPr>
          <p:nvPr>
            <p:ph type="ftr" sz="quarter" idx="11"/>
          </p:nvPr>
        </p:nvSpPr>
        <p:spPr>
          <a:xfrm>
            <a:off x="3124200" y="4767264"/>
            <a:ext cx="2895600" cy="273844"/>
          </a:xfrm>
        </p:spPr>
        <p:txBody>
          <a:bodyPr/>
          <a:lstStyle>
            <a:lvl1pPr>
              <a:defRPr>
                <a:solidFill>
                  <a:srgbClr val="193B7F"/>
                </a:solidFill>
              </a:defRPr>
            </a:lvl1pPr>
          </a:lstStyle>
          <a:p>
            <a:endParaRPr lang="en-US"/>
          </a:p>
        </p:txBody>
      </p:sp>
      <p:sp>
        <p:nvSpPr>
          <p:cNvPr id="10" name="TextBox 9"/>
          <p:cNvSpPr txBox="1"/>
          <p:nvPr userDrawn="1"/>
        </p:nvSpPr>
        <p:spPr>
          <a:xfrm>
            <a:off x="7231780" y="4828271"/>
            <a:ext cx="1728192" cy="276999"/>
          </a:xfrm>
          <a:prstGeom prst="rect">
            <a:avLst/>
          </a:prstGeom>
          <a:noFill/>
          <a:ln>
            <a:noFill/>
          </a:ln>
        </p:spPr>
        <p:txBody>
          <a:bodyPr wrap="square" rtlCol="0" anchor="ctr">
            <a:spAutoFit/>
          </a:bodyPr>
          <a:lstStyle/>
          <a:p>
            <a:pPr algn="r"/>
            <a:r>
              <a:rPr lang="en-US" sz="1200" b="1" dirty="0">
                <a:solidFill>
                  <a:srgbClr val="193B7F"/>
                </a:solidFill>
              </a:rPr>
              <a:t>www.bipm.org</a:t>
            </a:r>
          </a:p>
        </p:txBody>
      </p:sp>
      <p:pic>
        <p:nvPicPr>
          <p:cNvPr id="11" name="Picture 2" descr="C:\Users\ckuanbayev\Desktop\BIPM Template\BIPM-2014.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502920" y="3968496"/>
            <a:ext cx="1823028" cy="8961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95511369"/>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Diapositive de titre">
    <p:bg>
      <p:bgPr>
        <a:blipFill dpi="0" rotWithShape="1">
          <a:blip r:embed="rId2">
            <a:alphaModFix amt="12000"/>
            <a:lum/>
          </a:blip>
          <a:srcRect/>
          <a:stretch>
            <a:fillRect l="40000" t="-4000" r="-21000" b="-4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20624" y="685800"/>
            <a:ext cx="7735824" cy="1102519"/>
          </a:xfrm>
        </p:spPr>
        <p:txBody>
          <a:bodyPr/>
          <a:lstStyle>
            <a:lvl1pPr>
              <a:defRPr>
                <a:solidFill>
                  <a:srgbClr val="193B7F"/>
                </a:solidFill>
              </a:defRPr>
            </a:lvl1pPr>
          </a:lstStyle>
          <a:p>
            <a:r>
              <a:rPr lang="en-US" dirty="0"/>
              <a:t>Click to add title of presentation</a:t>
            </a:r>
          </a:p>
        </p:txBody>
      </p:sp>
      <p:sp>
        <p:nvSpPr>
          <p:cNvPr id="3" name="Subtitle 2"/>
          <p:cNvSpPr>
            <a:spLocks noGrp="1"/>
          </p:cNvSpPr>
          <p:nvPr>
            <p:ph type="subTitle" idx="1" hasCustomPrompt="1"/>
          </p:nvPr>
        </p:nvSpPr>
        <p:spPr>
          <a:xfrm>
            <a:off x="420624" y="2057400"/>
            <a:ext cx="3630168" cy="1314450"/>
          </a:xfrm>
        </p:spPr>
        <p:txBody>
          <a:bodyPr/>
          <a:lstStyle>
            <a:lvl1pPr marL="0" indent="0" algn="l">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dirty="0"/>
              <a:t>Speaker and other information</a:t>
            </a:r>
          </a:p>
        </p:txBody>
      </p:sp>
      <p:sp>
        <p:nvSpPr>
          <p:cNvPr id="5" name="Footer Placeholder 4"/>
          <p:cNvSpPr>
            <a:spLocks noGrp="1"/>
          </p:cNvSpPr>
          <p:nvPr>
            <p:ph type="ftr" sz="quarter" idx="11"/>
          </p:nvPr>
        </p:nvSpPr>
        <p:spPr/>
        <p:txBody>
          <a:bodyPr/>
          <a:lstStyle>
            <a:lvl1pPr>
              <a:defRPr>
                <a:solidFill>
                  <a:srgbClr val="193B7F"/>
                </a:solidFill>
              </a:defRPr>
            </a:lvl1pPr>
          </a:lstStyle>
          <a:p>
            <a:endParaRPr lang="en-GB"/>
          </a:p>
        </p:txBody>
      </p:sp>
      <p:pic>
        <p:nvPicPr>
          <p:cNvPr id="2050" name="Picture 2" descr="C:\Users\ckuanbayev\Desktop\BIPM Template\BIPM-2014.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02920" y="4347972"/>
            <a:ext cx="1823028" cy="6720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664584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ntent with LOGO">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solidFill>
                  <a:srgbClr val="193B7F"/>
                </a:solidFill>
              </a:defRPr>
            </a:lvl1pPr>
            <a:lvl2pPr>
              <a:defRPr>
                <a:solidFill>
                  <a:srgbClr val="193B7F"/>
                </a:solidFill>
              </a:defRPr>
            </a:lvl2pPr>
            <a:lvl3pPr>
              <a:defRPr>
                <a:solidFill>
                  <a:srgbClr val="193B7F"/>
                </a:solidFill>
              </a:defRPr>
            </a:lvl3pPr>
            <a:lvl4pPr>
              <a:defRPr>
                <a:solidFill>
                  <a:srgbClr val="193B7F"/>
                </a:solidFill>
              </a:defRPr>
            </a:lvl4pPr>
            <a:lvl5pPr>
              <a:defRPr>
                <a:solidFill>
                  <a:srgbClr val="193B7F"/>
                </a:solidFill>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cxnSp>
        <p:nvCxnSpPr>
          <p:cNvPr id="7" name="Straight Connector 6"/>
          <p:cNvCxnSpPr/>
          <p:nvPr/>
        </p:nvCxnSpPr>
        <p:spPr>
          <a:xfrm>
            <a:off x="0" y="799409"/>
            <a:ext cx="9144000" cy="0"/>
          </a:xfrm>
          <a:prstGeom prst="line">
            <a:avLst/>
          </a:prstGeom>
          <a:ln w="28575">
            <a:solidFill>
              <a:srgbClr val="193B7F"/>
            </a:solidFill>
          </a:ln>
        </p:spPr>
        <p:style>
          <a:lnRef idx="1">
            <a:schemeClr val="accent1"/>
          </a:lnRef>
          <a:fillRef idx="0">
            <a:schemeClr val="accent1"/>
          </a:fillRef>
          <a:effectRef idx="0">
            <a:schemeClr val="accent1"/>
          </a:effectRef>
          <a:fontRef idx="minor">
            <a:schemeClr val="tx1"/>
          </a:fontRef>
        </p:style>
      </p:cxnSp>
      <p:sp>
        <p:nvSpPr>
          <p:cNvPr id="14" name="Title 13"/>
          <p:cNvSpPr>
            <a:spLocks noGrp="1"/>
          </p:cNvSpPr>
          <p:nvPr>
            <p:ph type="title"/>
          </p:nvPr>
        </p:nvSpPr>
        <p:spPr/>
        <p:txBody>
          <a:bodyPr/>
          <a:lstStyle>
            <a:lvl1pPr>
              <a:defRPr>
                <a:solidFill>
                  <a:srgbClr val="193B7F"/>
                </a:solidFill>
              </a:defRPr>
            </a:lvl1pPr>
          </a:lstStyle>
          <a:p>
            <a:r>
              <a:rPr lang="fr-FR"/>
              <a:t>Modifiez le style du titre</a:t>
            </a:r>
            <a:endParaRPr lang="en-US"/>
          </a:p>
        </p:txBody>
      </p:sp>
      <p:sp>
        <p:nvSpPr>
          <p:cNvPr id="15" name="TextBox 14"/>
          <p:cNvSpPr txBox="1"/>
          <p:nvPr/>
        </p:nvSpPr>
        <p:spPr>
          <a:xfrm>
            <a:off x="7236296" y="4789005"/>
            <a:ext cx="1728192" cy="230832"/>
          </a:xfrm>
          <a:prstGeom prst="rect">
            <a:avLst/>
          </a:prstGeom>
          <a:noFill/>
        </p:spPr>
        <p:txBody>
          <a:bodyPr wrap="square" rtlCol="0" anchor="ctr">
            <a:spAutoFit/>
          </a:bodyPr>
          <a:lstStyle/>
          <a:p>
            <a:pPr algn="r"/>
            <a:fld id="{1EBF0865-8280-4993-A91B-BB5501F3EE2C}" type="slidenum">
              <a:rPr lang="en-US" sz="900" smtClean="0">
                <a:solidFill>
                  <a:srgbClr val="193B7F"/>
                </a:solidFill>
              </a:rPr>
              <a:pPr algn="r"/>
              <a:t>‹#›</a:t>
            </a:fld>
            <a:endParaRPr lang="en-US" sz="900" dirty="0">
              <a:solidFill>
                <a:srgbClr val="193B7F"/>
              </a:solidFill>
            </a:endParaRPr>
          </a:p>
        </p:txBody>
      </p:sp>
      <p:pic>
        <p:nvPicPr>
          <p:cNvPr id="8" name="Picture 2" descr="C:\Users\ckuanbayev\Desktop\BIPM Template\BIPM-2014.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0353" y="4512564"/>
            <a:ext cx="1450981" cy="5349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307971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ntent with web">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solidFill>
                  <a:srgbClr val="193B7F"/>
                </a:solidFill>
              </a:defRPr>
            </a:lvl1pPr>
            <a:lvl2pPr>
              <a:defRPr>
                <a:solidFill>
                  <a:srgbClr val="193B7F"/>
                </a:solidFill>
              </a:defRPr>
            </a:lvl2pPr>
            <a:lvl3pPr>
              <a:defRPr>
                <a:solidFill>
                  <a:srgbClr val="193B7F"/>
                </a:solidFill>
              </a:defRPr>
            </a:lvl3pPr>
            <a:lvl4pPr>
              <a:defRPr>
                <a:solidFill>
                  <a:srgbClr val="193B7F"/>
                </a:solidFill>
              </a:defRPr>
            </a:lvl4pPr>
            <a:lvl5pPr>
              <a:defRPr>
                <a:solidFill>
                  <a:srgbClr val="193B7F"/>
                </a:solidFill>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cxnSp>
        <p:nvCxnSpPr>
          <p:cNvPr id="7" name="Straight Connector 6"/>
          <p:cNvCxnSpPr/>
          <p:nvPr/>
        </p:nvCxnSpPr>
        <p:spPr>
          <a:xfrm>
            <a:off x="0" y="799409"/>
            <a:ext cx="9144000" cy="0"/>
          </a:xfrm>
          <a:prstGeom prst="line">
            <a:avLst/>
          </a:prstGeom>
          <a:ln w="28575">
            <a:solidFill>
              <a:srgbClr val="193B7F"/>
            </a:solidFill>
          </a:ln>
        </p:spPr>
        <p:style>
          <a:lnRef idx="1">
            <a:schemeClr val="accent1"/>
          </a:lnRef>
          <a:fillRef idx="0">
            <a:schemeClr val="accent1"/>
          </a:fillRef>
          <a:effectRef idx="0">
            <a:schemeClr val="accent1"/>
          </a:effectRef>
          <a:fontRef idx="minor">
            <a:schemeClr val="tx1"/>
          </a:fontRef>
        </p:style>
      </p:cxnSp>
      <p:sp>
        <p:nvSpPr>
          <p:cNvPr id="14" name="Title 13"/>
          <p:cNvSpPr>
            <a:spLocks noGrp="1"/>
          </p:cNvSpPr>
          <p:nvPr>
            <p:ph type="title"/>
          </p:nvPr>
        </p:nvSpPr>
        <p:spPr/>
        <p:txBody>
          <a:bodyPr/>
          <a:lstStyle>
            <a:lvl1pPr>
              <a:defRPr>
                <a:solidFill>
                  <a:srgbClr val="193B7F"/>
                </a:solidFill>
              </a:defRPr>
            </a:lvl1pPr>
          </a:lstStyle>
          <a:p>
            <a:r>
              <a:rPr lang="fr-FR"/>
              <a:t>Modifiez le style du titre</a:t>
            </a:r>
            <a:endParaRPr lang="en-US"/>
          </a:p>
        </p:txBody>
      </p:sp>
      <p:sp>
        <p:nvSpPr>
          <p:cNvPr id="15" name="TextBox 14"/>
          <p:cNvSpPr txBox="1"/>
          <p:nvPr/>
        </p:nvSpPr>
        <p:spPr>
          <a:xfrm>
            <a:off x="7236296" y="4789005"/>
            <a:ext cx="1728192" cy="230832"/>
          </a:xfrm>
          <a:prstGeom prst="rect">
            <a:avLst/>
          </a:prstGeom>
          <a:noFill/>
        </p:spPr>
        <p:txBody>
          <a:bodyPr wrap="square" rtlCol="0" anchor="ctr">
            <a:spAutoFit/>
          </a:bodyPr>
          <a:lstStyle/>
          <a:p>
            <a:pPr algn="r"/>
            <a:fld id="{1EBF0865-8280-4993-A91B-BB5501F3EE2C}" type="slidenum">
              <a:rPr lang="en-US" sz="900" smtClean="0">
                <a:solidFill>
                  <a:srgbClr val="193B7F"/>
                </a:solidFill>
              </a:rPr>
              <a:pPr algn="r"/>
              <a:t>‹#›</a:t>
            </a:fld>
            <a:endParaRPr lang="en-US" sz="900" dirty="0">
              <a:solidFill>
                <a:srgbClr val="193B7F"/>
              </a:solidFill>
            </a:endParaRPr>
          </a:p>
        </p:txBody>
      </p:sp>
      <p:sp>
        <p:nvSpPr>
          <p:cNvPr id="16" name="TextBox 15"/>
          <p:cNvSpPr txBox="1"/>
          <p:nvPr/>
        </p:nvSpPr>
        <p:spPr>
          <a:xfrm>
            <a:off x="470248" y="4789005"/>
            <a:ext cx="1728192" cy="230832"/>
          </a:xfrm>
          <a:prstGeom prst="rect">
            <a:avLst/>
          </a:prstGeom>
          <a:noFill/>
          <a:ln>
            <a:noFill/>
          </a:ln>
        </p:spPr>
        <p:txBody>
          <a:bodyPr wrap="square" rtlCol="0" anchor="ctr">
            <a:spAutoFit/>
          </a:bodyPr>
          <a:lstStyle/>
          <a:p>
            <a:pPr algn="l"/>
            <a:r>
              <a:rPr lang="en-US" sz="900" dirty="0">
                <a:solidFill>
                  <a:srgbClr val="193B7F"/>
                </a:solidFill>
              </a:rPr>
              <a:t>www.bipm.org</a:t>
            </a:r>
          </a:p>
        </p:txBody>
      </p:sp>
    </p:spTree>
    <p:extLst>
      <p:ext uri="{BB962C8B-B14F-4D97-AF65-F5344CB8AC3E}">
        <p14:creationId xmlns:p14="http://schemas.microsoft.com/office/powerpoint/2010/main" val="14335959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itre de section">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20624" y="685800"/>
            <a:ext cx="7735824" cy="1102519"/>
          </a:xfrm>
        </p:spPr>
        <p:txBody>
          <a:bodyPr/>
          <a:lstStyle>
            <a:lvl1pPr>
              <a:defRPr>
                <a:solidFill>
                  <a:srgbClr val="193B7F"/>
                </a:solidFill>
              </a:defRPr>
            </a:lvl1pPr>
          </a:lstStyle>
          <a:p>
            <a:r>
              <a:rPr lang="en-US" dirty="0"/>
              <a:t>Section X (use only if presentation is in sections)</a:t>
            </a:r>
          </a:p>
        </p:txBody>
      </p:sp>
      <p:sp>
        <p:nvSpPr>
          <p:cNvPr id="5" name="Footer Placeholder 4"/>
          <p:cNvSpPr>
            <a:spLocks noGrp="1"/>
          </p:cNvSpPr>
          <p:nvPr>
            <p:ph type="ftr" sz="quarter" idx="11"/>
          </p:nvPr>
        </p:nvSpPr>
        <p:spPr/>
        <p:txBody>
          <a:bodyPr/>
          <a:lstStyle>
            <a:lvl1pPr>
              <a:defRPr>
                <a:solidFill>
                  <a:srgbClr val="193B7F"/>
                </a:solidFill>
              </a:defRPr>
            </a:lvl1pPr>
          </a:lstStyle>
          <a:p>
            <a:endParaRPr lang="en-GB"/>
          </a:p>
        </p:txBody>
      </p:sp>
      <p:pic>
        <p:nvPicPr>
          <p:cNvPr id="2050" name="Picture 2" descr="C:\Users\ckuanbayev\Desktop\BIPM Template\BIPM-2014.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02920" y="4347972"/>
            <a:ext cx="1823028" cy="67208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7236296" y="4789005"/>
            <a:ext cx="1728192" cy="230832"/>
          </a:xfrm>
          <a:prstGeom prst="rect">
            <a:avLst/>
          </a:prstGeom>
          <a:noFill/>
        </p:spPr>
        <p:txBody>
          <a:bodyPr wrap="square" rtlCol="0" anchor="ctr">
            <a:spAutoFit/>
          </a:bodyPr>
          <a:lstStyle/>
          <a:p>
            <a:pPr algn="r"/>
            <a:fld id="{1EBF0865-8280-4993-A91B-BB5501F3EE2C}" type="slidenum">
              <a:rPr lang="en-US" sz="900" smtClean="0">
                <a:solidFill>
                  <a:srgbClr val="193B7F"/>
                </a:solidFill>
              </a:rPr>
              <a:pPr algn="r"/>
              <a:t>‹#›</a:t>
            </a:fld>
            <a:endParaRPr lang="en-US" sz="900" dirty="0">
              <a:solidFill>
                <a:srgbClr val="193B7F"/>
              </a:solidFill>
            </a:endParaRPr>
          </a:p>
        </p:txBody>
      </p:sp>
    </p:spTree>
    <p:extLst>
      <p:ext uri="{BB962C8B-B14F-4D97-AF65-F5344CB8AC3E}">
        <p14:creationId xmlns:p14="http://schemas.microsoft.com/office/powerpoint/2010/main" val="360646319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wo Content with LOGO">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200151"/>
            <a:ext cx="4038600" cy="3257549"/>
          </a:xfrm>
        </p:spPr>
        <p:txBody>
          <a:bodyPr>
            <a:normAutofit/>
          </a:bodyPr>
          <a:lstStyle>
            <a:lvl1pPr>
              <a:defRPr sz="1500">
                <a:solidFill>
                  <a:srgbClr val="193B7F"/>
                </a:solidFill>
              </a:defRPr>
            </a:lvl1pPr>
            <a:lvl2pPr>
              <a:defRPr sz="1350">
                <a:solidFill>
                  <a:srgbClr val="193B7F"/>
                </a:solidFill>
              </a:defRPr>
            </a:lvl2pPr>
            <a:lvl3pPr>
              <a:defRPr sz="1200">
                <a:solidFill>
                  <a:srgbClr val="193B7F"/>
                </a:solidFill>
              </a:defRPr>
            </a:lvl3pPr>
            <a:lvl4pPr>
              <a:defRPr sz="1050">
                <a:solidFill>
                  <a:srgbClr val="193B7F"/>
                </a:solidFill>
              </a:defRPr>
            </a:lvl4pPr>
            <a:lvl5pPr>
              <a:defRPr sz="1050">
                <a:solidFill>
                  <a:srgbClr val="193B7F"/>
                </a:solidFill>
              </a:defRPr>
            </a:lvl5pPr>
            <a:lvl6pPr>
              <a:defRPr sz="1350"/>
            </a:lvl6pPr>
            <a:lvl7pPr>
              <a:defRPr sz="1350"/>
            </a:lvl7pPr>
            <a:lvl8pPr>
              <a:defRPr sz="1350"/>
            </a:lvl8pPr>
            <a:lvl9pPr>
              <a:defRPr sz="135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4648200" y="1200151"/>
            <a:ext cx="4038600" cy="3257550"/>
          </a:xfrm>
        </p:spPr>
        <p:txBody>
          <a:bodyPr>
            <a:normAutofit/>
          </a:bodyPr>
          <a:lstStyle>
            <a:lvl1pPr>
              <a:defRPr sz="1500"/>
            </a:lvl1pPr>
            <a:lvl2pPr>
              <a:defRPr sz="1350"/>
            </a:lvl2pPr>
            <a:lvl3pPr>
              <a:defRPr sz="1200"/>
            </a:lvl3pPr>
            <a:lvl4pPr>
              <a:defRPr sz="1050"/>
            </a:lvl4pPr>
            <a:lvl5pPr>
              <a:defRPr sz="1050"/>
            </a:lvl5pPr>
            <a:lvl6pPr>
              <a:defRPr sz="1350"/>
            </a:lvl6pPr>
            <a:lvl7pPr>
              <a:defRPr sz="1350"/>
            </a:lvl7pPr>
            <a:lvl8pPr>
              <a:defRPr sz="1350"/>
            </a:lvl8pPr>
            <a:lvl9pPr>
              <a:defRPr sz="135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8" name="TextBox 7"/>
          <p:cNvSpPr txBox="1"/>
          <p:nvPr/>
        </p:nvSpPr>
        <p:spPr>
          <a:xfrm>
            <a:off x="7236296" y="4789005"/>
            <a:ext cx="1728192" cy="230832"/>
          </a:xfrm>
          <a:prstGeom prst="rect">
            <a:avLst/>
          </a:prstGeom>
          <a:noFill/>
        </p:spPr>
        <p:txBody>
          <a:bodyPr wrap="square" rtlCol="0" anchor="ctr">
            <a:spAutoFit/>
          </a:bodyPr>
          <a:lstStyle/>
          <a:p>
            <a:pPr algn="r"/>
            <a:fld id="{1EBF0865-8280-4993-A91B-BB5501F3EE2C}" type="slidenum">
              <a:rPr lang="en-US" sz="900" smtClean="0">
                <a:solidFill>
                  <a:srgbClr val="193B7F"/>
                </a:solidFill>
              </a:rPr>
              <a:pPr algn="r"/>
              <a:t>‹#›</a:t>
            </a:fld>
            <a:endParaRPr lang="en-US" sz="900" dirty="0">
              <a:solidFill>
                <a:srgbClr val="193B7F"/>
              </a:solidFill>
            </a:endParaRPr>
          </a:p>
        </p:txBody>
      </p:sp>
      <p:sp>
        <p:nvSpPr>
          <p:cNvPr id="10" name="Title 9"/>
          <p:cNvSpPr>
            <a:spLocks noGrp="1"/>
          </p:cNvSpPr>
          <p:nvPr>
            <p:ph type="title"/>
          </p:nvPr>
        </p:nvSpPr>
        <p:spPr/>
        <p:txBody>
          <a:bodyPr/>
          <a:lstStyle/>
          <a:p>
            <a:r>
              <a:rPr lang="fr-FR"/>
              <a:t>Modifiez le style du titre</a:t>
            </a:r>
            <a:endParaRPr lang="en-US"/>
          </a:p>
        </p:txBody>
      </p:sp>
      <p:cxnSp>
        <p:nvCxnSpPr>
          <p:cNvPr id="11" name="Straight Connector 10"/>
          <p:cNvCxnSpPr/>
          <p:nvPr/>
        </p:nvCxnSpPr>
        <p:spPr>
          <a:xfrm>
            <a:off x="0" y="799409"/>
            <a:ext cx="9144000" cy="0"/>
          </a:xfrm>
          <a:prstGeom prst="line">
            <a:avLst/>
          </a:prstGeom>
          <a:ln w="28575">
            <a:solidFill>
              <a:srgbClr val="193B7F"/>
            </a:solidFill>
          </a:ln>
        </p:spPr>
        <p:style>
          <a:lnRef idx="1">
            <a:schemeClr val="accent1"/>
          </a:lnRef>
          <a:fillRef idx="0">
            <a:schemeClr val="accent1"/>
          </a:fillRef>
          <a:effectRef idx="0">
            <a:schemeClr val="accent1"/>
          </a:effectRef>
          <a:fontRef idx="minor">
            <a:schemeClr val="tx1"/>
          </a:fontRef>
        </p:style>
      </p:cxnSp>
      <p:pic>
        <p:nvPicPr>
          <p:cNvPr id="12" name="Picture 2" descr="C:\Users\ckuanbayev\Desktop\BIPM Template\BIPM-2014.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0353" y="4512564"/>
            <a:ext cx="1450981" cy="5349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599211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wo Content with web">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200151"/>
            <a:ext cx="4038600" cy="3394472"/>
          </a:xfrm>
        </p:spPr>
        <p:txBody>
          <a:bodyPr>
            <a:normAutofit/>
          </a:bodyPr>
          <a:lstStyle>
            <a:lvl1pPr>
              <a:defRPr sz="1500">
                <a:solidFill>
                  <a:srgbClr val="193B7F"/>
                </a:solidFill>
              </a:defRPr>
            </a:lvl1pPr>
            <a:lvl2pPr>
              <a:defRPr sz="1350">
                <a:solidFill>
                  <a:srgbClr val="193B7F"/>
                </a:solidFill>
              </a:defRPr>
            </a:lvl2pPr>
            <a:lvl3pPr>
              <a:defRPr sz="1200">
                <a:solidFill>
                  <a:srgbClr val="193B7F"/>
                </a:solidFill>
              </a:defRPr>
            </a:lvl3pPr>
            <a:lvl4pPr>
              <a:defRPr sz="1050">
                <a:solidFill>
                  <a:srgbClr val="193B7F"/>
                </a:solidFill>
              </a:defRPr>
            </a:lvl4pPr>
            <a:lvl5pPr>
              <a:defRPr sz="1050">
                <a:solidFill>
                  <a:srgbClr val="193B7F"/>
                </a:solidFill>
              </a:defRPr>
            </a:lvl5pPr>
            <a:lvl6pPr>
              <a:defRPr sz="1350"/>
            </a:lvl6pPr>
            <a:lvl7pPr>
              <a:defRPr sz="1350"/>
            </a:lvl7pPr>
            <a:lvl8pPr>
              <a:defRPr sz="1350"/>
            </a:lvl8pPr>
            <a:lvl9pPr>
              <a:defRPr sz="135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4648200" y="1200151"/>
            <a:ext cx="4038600" cy="3394472"/>
          </a:xfrm>
        </p:spPr>
        <p:txBody>
          <a:bodyPr>
            <a:normAutofit/>
          </a:bodyPr>
          <a:lstStyle>
            <a:lvl1pPr>
              <a:defRPr sz="1500"/>
            </a:lvl1pPr>
            <a:lvl2pPr>
              <a:defRPr sz="1350"/>
            </a:lvl2pPr>
            <a:lvl3pPr>
              <a:defRPr sz="1200"/>
            </a:lvl3pPr>
            <a:lvl4pPr>
              <a:defRPr sz="1050"/>
            </a:lvl4pPr>
            <a:lvl5pPr>
              <a:defRPr sz="1050"/>
            </a:lvl5pPr>
            <a:lvl6pPr>
              <a:defRPr sz="1350"/>
            </a:lvl6pPr>
            <a:lvl7pPr>
              <a:defRPr sz="1350"/>
            </a:lvl7pPr>
            <a:lvl8pPr>
              <a:defRPr sz="1350"/>
            </a:lvl8pPr>
            <a:lvl9pPr>
              <a:defRPr sz="135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8" name="TextBox 7"/>
          <p:cNvSpPr txBox="1"/>
          <p:nvPr/>
        </p:nvSpPr>
        <p:spPr>
          <a:xfrm>
            <a:off x="7236296" y="4789005"/>
            <a:ext cx="1728192" cy="230832"/>
          </a:xfrm>
          <a:prstGeom prst="rect">
            <a:avLst/>
          </a:prstGeom>
          <a:noFill/>
        </p:spPr>
        <p:txBody>
          <a:bodyPr wrap="square" rtlCol="0" anchor="ctr">
            <a:spAutoFit/>
          </a:bodyPr>
          <a:lstStyle/>
          <a:p>
            <a:pPr algn="r"/>
            <a:fld id="{1EBF0865-8280-4993-A91B-BB5501F3EE2C}" type="slidenum">
              <a:rPr lang="en-US" sz="900" smtClean="0">
                <a:solidFill>
                  <a:srgbClr val="193B7F"/>
                </a:solidFill>
              </a:rPr>
              <a:pPr algn="r"/>
              <a:t>‹#›</a:t>
            </a:fld>
            <a:endParaRPr lang="en-US" sz="900" dirty="0">
              <a:solidFill>
                <a:srgbClr val="193B7F"/>
              </a:solidFill>
            </a:endParaRPr>
          </a:p>
        </p:txBody>
      </p:sp>
      <p:sp>
        <p:nvSpPr>
          <p:cNvPr id="9" name="TextBox 8"/>
          <p:cNvSpPr txBox="1"/>
          <p:nvPr/>
        </p:nvSpPr>
        <p:spPr>
          <a:xfrm>
            <a:off x="470248" y="4789005"/>
            <a:ext cx="1728192" cy="230832"/>
          </a:xfrm>
          <a:prstGeom prst="rect">
            <a:avLst/>
          </a:prstGeom>
          <a:noFill/>
          <a:ln>
            <a:noFill/>
          </a:ln>
        </p:spPr>
        <p:txBody>
          <a:bodyPr wrap="square" rtlCol="0" anchor="ctr">
            <a:spAutoFit/>
          </a:bodyPr>
          <a:lstStyle/>
          <a:p>
            <a:pPr algn="l"/>
            <a:r>
              <a:rPr lang="en-US" sz="900" dirty="0">
                <a:solidFill>
                  <a:srgbClr val="193B7F"/>
                </a:solidFill>
              </a:rPr>
              <a:t>www.bipm.org</a:t>
            </a:r>
          </a:p>
        </p:txBody>
      </p:sp>
      <p:sp>
        <p:nvSpPr>
          <p:cNvPr id="10" name="Title 9"/>
          <p:cNvSpPr>
            <a:spLocks noGrp="1"/>
          </p:cNvSpPr>
          <p:nvPr>
            <p:ph type="title"/>
          </p:nvPr>
        </p:nvSpPr>
        <p:spPr/>
        <p:txBody>
          <a:bodyPr/>
          <a:lstStyle/>
          <a:p>
            <a:r>
              <a:rPr lang="fr-FR"/>
              <a:t>Modifiez le style du titre</a:t>
            </a:r>
            <a:endParaRPr lang="en-US"/>
          </a:p>
        </p:txBody>
      </p:sp>
      <p:cxnSp>
        <p:nvCxnSpPr>
          <p:cNvPr id="11" name="Straight Connector 10"/>
          <p:cNvCxnSpPr/>
          <p:nvPr/>
        </p:nvCxnSpPr>
        <p:spPr>
          <a:xfrm>
            <a:off x="0" y="799409"/>
            <a:ext cx="9144000" cy="0"/>
          </a:xfrm>
          <a:prstGeom prst="line">
            <a:avLst/>
          </a:prstGeom>
          <a:ln w="28575">
            <a:solidFill>
              <a:srgbClr val="193B7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6729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with LOG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a:p>
        </p:txBody>
      </p:sp>
      <p:sp>
        <p:nvSpPr>
          <p:cNvPr id="3" name="Text Placeholder 2"/>
          <p:cNvSpPr>
            <a:spLocks noGrp="1"/>
          </p:cNvSpPr>
          <p:nvPr>
            <p:ph type="body" idx="1"/>
          </p:nvPr>
        </p:nvSpPr>
        <p:spPr>
          <a:xfrm>
            <a:off x="457200" y="1151335"/>
            <a:ext cx="4040188" cy="479822"/>
          </a:xfrm>
        </p:spPr>
        <p:txBody>
          <a:bodyPr anchor="b">
            <a:normAutofit/>
          </a:bodyPr>
          <a:lstStyle>
            <a:lvl1pPr marL="0" indent="0" algn="ctr">
              <a:buNone/>
              <a:defRPr sz="15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Modifiez les styles du texte du masque</a:t>
            </a:r>
          </a:p>
        </p:txBody>
      </p:sp>
      <p:sp>
        <p:nvSpPr>
          <p:cNvPr id="4" name="Content Placeholder 3"/>
          <p:cNvSpPr>
            <a:spLocks noGrp="1"/>
          </p:cNvSpPr>
          <p:nvPr>
            <p:ph sz="half" idx="2"/>
          </p:nvPr>
        </p:nvSpPr>
        <p:spPr>
          <a:xfrm>
            <a:off x="457200" y="1631157"/>
            <a:ext cx="4040188" cy="2826544"/>
          </a:xfrm>
        </p:spPr>
        <p:txBody>
          <a:bodyPr>
            <a:normAutofit/>
          </a:bodyPr>
          <a:lstStyle>
            <a:lvl1pPr>
              <a:defRPr sz="1500"/>
            </a:lvl1pPr>
            <a:lvl2pPr>
              <a:defRPr sz="1350"/>
            </a:lvl2pPr>
            <a:lvl3pPr>
              <a:defRPr sz="1200"/>
            </a:lvl3pPr>
            <a:lvl4pPr>
              <a:defRPr sz="1050"/>
            </a:lvl4pPr>
            <a:lvl5pPr>
              <a:defRPr sz="1050"/>
            </a:lvl5pPr>
            <a:lvl6pPr>
              <a:defRPr sz="1200"/>
            </a:lvl6pPr>
            <a:lvl7pPr>
              <a:defRPr sz="1200"/>
            </a:lvl7pPr>
            <a:lvl8pPr>
              <a:defRPr sz="1200"/>
            </a:lvl8pPr>
            <a:lvl9pPr>
              <a:defRPr sz="12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5" name="Text Placeholder 4"/>
          <p:cNvSpPr>
            <a:spLocks noGrp="1"/>
          </p:cNvSpPr>
          <p:nvPr>
            <p:ph type="body" sz="quarter" idx="3"/>
          </p:nvPr>
        </p:nvSpPr>
        <p:spPr>
          <a:xfrm>
            <a:off x="4645026" y="1151335"/>
            <a:ext cx="4041775" cy="479822"/>
          </a:xfrm>
        </p:spPr>
        <p:txBody>
          <a:bodyPr anchor="b">
            <a:normAutofit/>
          </a:bodyPr>
          <a:lstStyle>
            <a:lvl1pPr marL="0" indent="0" algn="ctr">
              <a:buNone/>
              <a:defRPr sz="15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Modifiez les styles du texte du masque</a:t>
            </a:r>
          </a:p>
        </p:txBody>
      </p:sp>
      <p:sp>
        <p:nvSpPr>
          <p:cNvPr id="6" name="Content Placeholder 5"/>
          <p:cNvSpPr>
            <a:spLocks noGrp="1"/>
          </p:cNvSpPr>
          <p:nvPr>
            <p:ph sz="quarter" idx="4"/>
          </p:nvPr>
        </p:nvSpPr>
        <p:spPr>
          <a:xfrm>
            <a:off x="4645026" y="1631157"/>
            <a:ext cx="4041775" cy="2826544"/>
          </a:xfrm>
        </p:spPr>
        <p:txBody>
          <a:bodyPr>
            <a:normAutofit/>
          </a:bodyPr>
          <a:lstStyle>
            <a:lvl1pPr>
              <a:defRPr sz="1500"/>
            </a:lvl1pPr>
            <a:lvl2pPr>
              <a:defRPr sz="1350"/>
            </a:lvl2pPr>
            <a:lvl3pPr>
              <a:defRPr sz="1200"/>
            </a:lvl3pPr>
            <a:lvl4pPr>
              <a:defRPr sz="1050"/>
            </a:lvl4pPr>
            <a:lvl5pPr>
              <a:defRPr sz="1050"/>
            </a:lvl5pPr>
            <a:lvl6pPr>
              <a:defRPr sz="1200"/>
            </a:lvl6pPr>
            <a:lvl7pPr>
              <a:defRPr sz="1200"/>
            </a:lvl7pPr>
            <a:lvl8pPr>
              <a:defRPr sz="1200"/>
            </a:lvl8pPr>
            <a:lvl9pPr>
              <a:defRPr sz="12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10" name="TextBox 9"/>
          <p:cNvSpPr txBox="1"/>
          <p:nvPr/>
        </p:nvSpPr>
        <p:spPr>
          <a:xfrm>
            <a:off x="7236296" y="4789005"/>
            <a:ext cx="1728192" cy="230832"/>
          </a:xfrm>
          <a:prstGeom prst="rect">
            <a:avLst/>
          </a:prstGeom>
          <a:noFill/>
        </p:spPr>
        <p:txBody>
          <a:bodyPr wrap="square" rtlCol="0" anchor="ctr">
            <a:spAutoFit/>
          </a:bodyPr>
          <a:lstStyle/>
          <a:p>
            <a:pPr algn="r"/>
            <a:fld id="{1EBF0865-8280-4993-A91B-BB5501F3EE2C}" type="slidenum">
              <a:rPr lang="en-US" sz="900" smtClean="0">
                <a:solidFill>
                  <a:srgbClr val="193B7F"/>
                </a:solidFill>
              </a:rPr>
              <a:pPr algn="r"/>
              <a:t>‹#›</a:t>
            </a:fld>
            <a:endParaRPr lang="en-US" sz="900" dirty="0">
              <a:solidFill>
                <a:srgbClr val="193B7F"/>
              </a:solidFill>
            </a:endParaRPr>
          </a:p>
        </p:txBody>
      </p:sp>
      <p:cxnSp>
        <p:nvCxnSpPr>
          <p:cNvPr id="12" name="Straight Connector 11"/>
          <p:cNvCxnSpPr/>
          <p:nvPr/>
        </p:nvCxnSpPr>
        <p:spPr>
          <a:xfrm>
            <a:off x="0" y="799409"/>
            <a:ext cx="9144000" cy="0"/>
          </a:xfrm>
          <a:prstGeom prst="line">
            <a:avLst/>
          </a:prstGeom>
          <a:ln w="28575">
            <a:solidFill>
              <a:srgbClr val="193B7F"/>
            </a:solidFill>
          </a:ln>
        </p:spPr>
        <p:style>
          <a:lnRef idx="1">
            <a:schemeClr val="accent1"/>
          </a:lnRef>
          <a:fillRef idx="0">
            <a:schemeClr val="accent1"/>
          </a:fillRef>
          <a:effectRef idx="0">
            <a:schemeClr val="accent1"/>
          </a:effectRef>
          <a:fontRef idx="minor">
            <a:schemeClr val="tx1"/>
          </a:fontRef>
        </p:style>
      </p:cxnSp>
      <p:pic>
        <p:nvPicPr>
          <p:cNvPr id="13" name="Picture 2" descr="C:\Users\ckuanbayev\Desktop\BIPM Template\BIPM-2014.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0353" y="4512564"/>
            <a:ext cx="1450981" cy="5349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115291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alphaModFix amt="6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20624" y="685802"/>
            <a:ext cx="7735824" cy="1102519"/>
          </a:xfrm>
        </p:spPr>
        <p:txBody>
          <a:bodyPr/>
          <a:lstStyle>
            <a:lvl1pPr>
              <a:defRPr>
                <a:solidFill>
                  <a:srgbClr val="193B7F"/>
                </a:solidFill>
              </a:defRPr>
            </a:lvl1pPr>
          </a:lstStyle>
          <a:p>
            <a:r>
              <a:rPr lang="en-US" dirty="0"/>
              <a:t>Click to add title of presentation</a:t>
            </a:r>
          </a:p>
        </p:txBody>
      </p:sp>
      <p:sp>
        <p:nvSpPr>
          <p:cNvPr id="3" name="Subtitle 2"/>
          <p:cNvSpPr>
            <a:spLocks noGrp="1"/>
          </p:cNvSpPr>
          <p:nvPr>
            <p:ph type="subTitle" idx="1" hasCustomPrompt="1"/>
          </p:nvPr>
        </p:nvSpPr>
        <p:spPr>
          <a:xfrm>
            <a:off x="420624" y="2057400"/>
            <a:ext cx="3630168" cy="1314450"/>
          </a:xfrm>
        </p:spPr>
        <p:txBody>
          <a:bodyPr>
            <a:normAutofit/>
          </a:bodyPr>
          <a:lstStyle>
            <a:lvl1pPr marL="0" indent="0" algn="l">
              <a:buNone/>
              <a:defRPr sz="2000">
                <a:solidFill>
                  <a:schemeClr val="tx1">
                    <a:tint val="75000"/>
                  </a:schemeClr>
                </a:solidFill>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Speaker and other information</a:t>
            </a:r>
          </a:p>
        </p:txBody>
      </p:sp>
      <p:sp>
        <p:nvSpPr>
          <p:cNvPr id="5" name="Footer Placeholder 4"/>
          <p:cNvSpPr>
            <a:spLocks noGrp="1"/>
          </p:cNvSpPr>
          <p:nvPr>
            <p:ph type="ftr" sz="quarter" idx="11"/>
          </p:nvPr>
        </p:nvSpPr>
        <p:spPr/>
        <p:txBody>
          <a:bodyPr/>
          <a:lstStyle>
            <a:lvl1pPr>
              <a:defRPr>
                <a:solidFill>
                  <a:srgbClr val="193B7F"/>
                </a:solidFill>
              </a:defRPr>
            </a:lvl1pPr>
          </a:lstStyle>
          <a:p>
            <a:endParaRPr lang="en-US"/>
          </a:p>
        </p:txBody>
      </p:sp>
      <p:pic>
        <p:nvPicPr>
          <p:cNvPr id="6" name="Picture 2" descr="C:\Users\ckuanbayev\Desktop\BIPM Template\BIPM-2014.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02920" y="3968496"/>
            <a:ext cx="1823028" cy="8961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9737882"/>
      </p:ext>
    </p:extLst>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ison with web">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a:p>
        </p:txBody>
      </p:sp>
      <p:sp>
        <p:nvSpPr>
          <p:cNvPr id="3" name="Text Placeholder 2"/>
          <p:cNvSpPr>
            <a:spLocks noGrp="1"/>
          </p:cNvSpPr>
          <p:nvPr>
            <p:ph type="body" idx="1"/>
          </p:nvPr>
        </p:nvSpPr>
        <p:spPr>
          <a:xfrm>
            <a:off x="457200" y="1151335"/>
            <a:ext cx="4040188" cy="479822"/>
          </a:xfrm>
        </p:spPr>
        <p:txBody>
          <a:bodyPr anchor="b">
            <a:normAutofit/>
          </a:bodyPr>
          <a:lstStyle>
            <a:lvl1pPr marL="0" indent="0" algn="ctr">
              <a:buNone/>
              <a:defRPr sz="15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Modifiez les styles du texte du masque</a:t>
            </a:r>
          </a:p>
        </p:txBody>
      </p:sp>
      <p:sp>
        <p:nvSpPr>
          <p:cNvPr id="4" name="Content Placeholder 3"/>
          <p:cNvSpPr>
            <a:spLocks noGrp="1"/>
          </p:cNvSpPr>
          <p:nvPr>
            <p:ph sz="half" idx="2"/>
          </p:nvPr>
        </p:nvSpPr>
        <p:spPr>
          <a:xfrm>
            <a:off x="457200" y="1631156"/>
            <a:ext cx="4040188" cy="2963466"/>
          </a:xfrm>
        </p:spPr>
        <p:txBody>
          <a:bodyPr>
            <a:normAutofit/>
          </a:bodyPr>
          <a:lstStyle>
            <a:lvl1pPr>
              <a:defRPr sz="1500"/>
            </a:lvl1pPr>
            <a:lvl2pPr>
              <a:defRPr sz="1350"/>
            </a:lvl2pPr>
            <a:lvl3pPr>
              <a:defRPr sz="1200"/>
            </a:lvl3pPr>
            <a:lvl4pPr>
              <a:defRPr sz="1050"/>
            </a:lvl4pPr>
            <a:lvl5pPr>
              <a:defRPr sz="1050"/>
            </a:lvl5pPr>
            <a:lvl6pPr>
              <a:defRPr sz="1200"/>
            </a:lvl6pPr>
            <a:lvl7pPr>
              <a:defRPr sz="1200"/>
            </a:lvl7pPr>
            <a:lvl8pPr>
              <a:defRPr sz="1200"/>
            </a:lvl8pPr>
            <a:lvl9pPr>
              <a:defRPr sz="12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5" name="Text Placeholder 4"/>
          <p:cNvSpPr>
            <a:spLocks noGrp="1"/>
          </p:cNvSpPr>
          <p:nvPr>
            <p:ph type="body" sz="quarter" idx="3"/>
          </p:nvPr>
        </p:nvSpPr>
        <p:spPr>
          <a:xfrm>
            <a:off x="4645026" y="1151335"/>
            <a:ext cx="4041775" cy="479822"/>
          </a:xfrm>
        </p:spPr>
        <p:txBody>
          <a:bodyPr anchor="b">
            <a:normAutofit/>
          </a:bodyPr>
          <a:lstStyle>
            <a:lvl1pPr marL="0" indent="0" algn="ctr">
              <a:buNone/>
              <a:defRPr sz="15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Modifiez les styles du texte du masque</a:t>
            </a:r>
          </a:p>
        </p:txBody>
      </p:sp>
      <p:sp>
        <p:nvSpPr>
          <p:cNvPr id="6" name="Content Placeholder 5"/>
          <p:cNvSpPr>
            <a:spLocks noGrp="1"/>
          </p:cNvSpPr>
          <p:nvPr>
            <p:ph sz="quarter" idx="4"/>
          </p:nvPr>
        </p:nvSpPr>
        <p:spPr>
          <a:xfrm>
            <a:off x="4645026" y="1631156"/>
            <a:ext cx="4041775" cy="2963466"/>
          </a:xfrm>
        </p:spPr>
        <p:txBody>
          <a:bodyPr>
            <a:normAutofit/>
          </a:bodyPr>
          <a:lstStyle>
            <a:lvl1pPr>
              <a:defRPr sz="1500"/>
            </a:lvl1pPr>
            <a:lvl2pPr>
              <a:defRPr sz="1350"/>
            </a:lvl2pPr>
            <a:lvl3pPr>
              <a:defRPr sz="1200"/>
            </a:lvl3pPr>
            <a:lvl4pPr>
              <a:defRPr sz="1050"/>
            </a:lvl4pPr>
            <a:lvl5pPr>
              <a:defRPr sz="1050"/>
            </a:lvl5pPr>
            <a:lvl6pPr>
              <a:defRPr sz="1200"/>
            </a:lvl6pPr>
            <a:lvl7pPr>
              <a:defRPr sz="1200"/>
            </a:lvl7pPr>
            <a:lvl8pPr>
              <a:defRPr sz="1200"/>
            </a:lvl8pPr>
            <a:lvl9pPr>
              <a:defRPr sz="12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10" name="TextBox 9"/>
          <p:cNvSpPr txBox="1"/>
          <p:nvPr/>
        </p:nvSpPr>
        <p:spPr>
          <a:xfrm>
            <a:off x="7236296" y="4789005"/>
            <a:ext cx="1728192" cy="230832"/>
          </a:xfrm>
          <a:prstGeom prst="rect">
            <a:avLst/>
          </a:prstGeom>
          <a:noFill/>
        </p:spPr>
        <p:txBody>
          <a:bodyPr wrap="square" rtlCol="0" anchor="ctr">
            <a:spAutoFit/>
          </a:bodyPr>
          <a:lstStyle/>
          <a:p>
            <a:pPr algn="r"/>
            <a:fld id="{1EBF0865-8280-4993-A91B-BB5501F3EE2C}" type="slidenum">
              <a:rPr lang="en-US" sz="900" smtClean="0">
                <a:solidFill>
                  <a:srgbClr val="193B7F"/>
                </a:solidFill>
              </a:rPr>
              <a:pPr algn="r"/>
              <a:t>‹#›</a:t>
            </a:fld>
            <a:endParaRPr lang="en-US" sz="900" dirty="0">
              <a:solidFill>
                <a:srgbClr val="193B7F"/>
              </a:solidFill>
            </a:endParaRPr>
          </a:p>
        </p:txBody>
      </p:sp>
      <p:sp>
        <p:nvSpPr>
          <p:cNvPr id="11" name="TextBox 10"/>
          <p:cNvSpPr txBox="1"/>
          <p:nvPr/>
        </p:nvSpPr>
        <p:spPr>
          <a:xfrm>
            <a:off x="470248" y="4789005"/>
            <a:ext cx="1728192" cy="230832"/>
          </a:xfrm>
          <a:prstGeom prst="rect">
            <a:avLst/>
          </a:prstGeom>
          <a:noFill/>
          <a:ln>
            <a:noFill/>
          </a:ln>
        </p:spPr>
        <p:txBody>
          <a:bodyPr wrap="square" rtlCol="0" anchor="ctr">
            <a:spAutoFit/>
          </a:bodyPr>
          <a:lstStyle/>
          <a:p>
            <a:pPr algn="l"/>
            <a:r>
              <a:rPr lang="en-US" sz="900" dirty="0">
                <a:solidFill>
                  <a:srgbClr val="193B7F"/>
                </a:solidFill>
              </a:rPr>
              <a:t>www.bipm.org</a:t>
            </a:r>
          </a:p>
        </p:txBody>
      </p:sp>
      <p:cxnSp>
        <p:nvCxnSpPr>
          <p:cNvPr id="12" name="Straight Connector 11"/>
          <p:cNvCxnSpPr/>
          <p:nvPr/>
        </p:nvCxnSpPr>
        <p:spPr>
          <a:xfrm>
            <a:off x="0" y="799409"/>
            <a:ext cx="9144000" cy="0"/>
          </a:xfrm>
          <a:prstGeom prst="line">
            <a:avLst/>
          </a:prstGeom>
          <a:ln w="28575">
            <a:solidFill>
              <a:srgbClr val="193B7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0918753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with log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6" name="TextBox 5"/>
          <p:cNvSpPr txBox="1"/>
          <p:nvPr/>
        </p:nvSpPr>
        <p:spPr>
          <a:xfrm>
            <a:off x="7236296" y="4789005"/>
            <a:ext cx="1728192" cy="230832"/>
          </a:xfrm>
          <a:prstGeom prst="rect">
            <a:avLst/>
          </a:prstGeom>
          <a:noFill/>
        </p:spPr>
        <p:txBody>
          <a:bodyPr wrap="square" rtlCol="0" anchor="ctr">
            <a:spAutoFit/>
          </a:bodyPr>
          <a:lstStyle/>
          <a:p>
            <a:pPr algn="r"/>
            <a:fld id="{1EBF0865-8280-4993-A91B-BB5501F3EE2C}" type="slidenum">
              <a:rPr lang="en-US" sz="900" smtClean="0">
                <a:solidFill>
                  <a:srgbClr val="193B7F"/>
                </a:solidFill>
              </a:rPr>
              <a:pPr algn="r"/>
              <a:t>‹#›</a:t>
            </a:fld>
            <a:endParaRPr lang="en-US" sz="900" dirty="0">
              <a:solidFill>
                <a:srgbClr val="193B7F"/>
              </a:solidFill>
            </a:endParaRPr>
          </a:p>
        </p:txBody>
      </p:sp>
      <p:cxnSp>
        <p:nvCxnSpPr>
          <p:cNvPr id="8" name="Straight Connector 7"/>
          <p:cNvCxnSpPr/>
          <p:nvPr/>
        </p:nvCxnSpPr>
        <p:spPr>
          <a:xfrm>
            <a:off x="0" y="799409"/>
            <a:ext cx="9144000" cy="0"/>
          </a:xfrm>
          <a:prstGeom prst="line">
            <a:avLst/>
          </a:prstGeom>
          <a:ln w="28575">
            <a:solidFill>
              <a:srgbClr val="193B7F"/>
            </a:solidFill>
          </a:ln>
        </p:spPr>
        <p:style>
          <a:lnRef idx="1">
            <a:schemeClr val="accent1"/>
          </a:lnRef>
          <a:fillRef idx="0">
            <a:schemeClr val="accent1"/>
          </a:fillRef>
          <a:effectRef idx="0">
            <a:schemeClr val="accent1"/>
          </a:effectRef>
          <a:fontRef idx="minor">
            <a:schemeClr val="tx1"/>
          </a:fontRef>
        </p:style>
      </p:cxnSp>
      <p:pic>
        <p:nvPicPr>
          <p:cNvPr id="9" name="Picture 2" descr="C:\Users\ckuanbayev\Desktop\BIPM Template\BIPM-2014.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0353" y="4512564"/>
            <a:ext cx="1450981" cy="5349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4938204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with web">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6" name="TextBox 5"/>
          <p:cNvSpPr txBox="1"/>
          <p:nvPr/>
        </p:nvSpPr>
        <p:spPr>
          <a:xfrm>
            <a:off x="7236296" y="4789005"/>
            <a:ext cx="1728192" cy="230832"/>
          </a:xfrm>
          <a:prstGeom prst="rect">
            <a:avLst/>
          </a:prstGeom>
          <a:noFill/>
        </p:spPr>
        <p:txBody>
          <a:bodyPr wrap="square" rtlCol="0" anchor="ctr">
            <a:spAutoFit/>
          </a:bodyPr>
          <a:lstStyle/>
          <a:p>
            <a:pPr algn="r"/>
            <a:fld id="{1EBF0865-8280-4993-A91B-BB5501F3EE2C}" type="slidenum">
              <a:rPr lang="en-US" sz="900" smtClean="0">
                <a:solidFill>
                  <a:srgbClr val="193B7F"/>
                </a:solidFill>
              </a:rPr>
              <a:pPr algn="r"/>
              <a:t>‹#›</a:t>
            </a:fld>
            <a:endParaRPr lang="en-US" sz="900" dirty="0">
              <a:solidFill>
                <a:srgbClr val="193B7F"/>
              </a:solidFill>
            </a:endParaRPr>
          </a:p>
        </p:txBody>
      </p:sp>
      <p:cxnSp>
        <p:nvCxnSpPr>
          <p:cNvPr id="8" name="Straight Connector 7"/>
          <p:cNvCxnSpPr/>
          <p:nvPr/>
        </p:nvCxnSpPr>
        <p:spPr>
          <a:xfrm>
            <a:off x="0" y="799409"/>
            <a:ext cx="9144000" cy="0"/>
          </a:xfrm>
          <a:prstGeom prst="line">
            <a:avLst/>
          </a:prstGeom>
          <a:ln w="28575">
            <a:solidFill>
              <a:srgbClr val="193B7F"/>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470248" y="4789005"/>
            <a:ext cx="1728192" cy="230832"/>
          </a:xfrm>
          <a:prstGeom prst="rect">
            <a:avLst/>
          </a:prstGeom>
          <a:noFill/>
          <a:ln>
            <a:noFill/>
          </a:ln>
        </p:spPr>
        <p:txBody>
          <a:bodyPr wrap="square" rtlCol="0" anchor="ctr">
            <a:spAutoFit/>
          </a:bodyPr>
          <a:lstStyle/>
          <a:p>
            <a:pPr algn="l"/>
            <a:r>
              <a:rPr lang="en-US" sz="900" dirty="0">
                <a:solidFill>
                  <a:srgbClr val="193B7F"/>
                </a:solidFill>
              </a:rPr>
              <a:t>www.bipm.org</a:t>
            </a:r>
          </a:p>
        </p:txBody>
      </p:sp>
    </p:spTree>
    <p:extLst>
      <p:ext uri="{BB962C8B-B14F-4D97-AF65-F5344CB8AC3E}">
        <p14:creationId xmlns:p14="http://schemas.microsoft.com/office/powerpoint/2010/main" val="387332784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with LOGO">
    <p:spTree>
      <p:nvGrpSpPr>
        <p:cNvPr id="1" name=""/>
        <p:cNvGrpSpPr/>
        <p:nvPr/>
      </p:nvGrpSpPr>
      <p:grpSpPr>
        <a:xfrm>
          <a:off x="0" y="0"/>
          <a:ext cx="0" cy="0"/>
          <a:chOff x="0" y="0"/>
          <a:chExt cx="0" cy="0"/>
        </a:xfrm>
      </p:grpSpPr>
      <p:sp>
        <p:nvSpPr>
          <p:cNvPr id="5" name="TextBox 4"/>
          <p:cNvSpPr txBox="1"/>
          <p:nvPr/>
        </p:nvSpPr>
        <p:spPr>
          <a:xfrm>
            <a:off x="7236296" y="4789005"/>
            <a:ext cx="1728192" cy="230832"/>
          </a:xfrm>
          <a:prstGeom prst="rect">
            <a:avLst/>
          </a:prstGeom>
          <a:noFill/>
        </p:spPr>
        <p:txBody>
          <a:bodyPr wrap="square" rtlCol="0" anchor="ctr">
            <a:spAutoFit/>
          </a:bodyPr>
          <a:lstStyle/>
          <a:p>
            <a:pPr algn="r"/>
            <a:fld id="{1EBF0865-8280-4993-A91B-BB5501F3EE2C}" type="slidenum">
              <a:rPr lang="en-US" sz="900" smtClean="0">
                <a:solidFill>
                  <a:srgbClr val="193B7F"/>
                </a:solidFill>
              </a:rPr>
              <a:pPr algn="r"/>
              <a:t>‹#›</a:t>
            </a:fld>
            <a:endParaRPr lang="en-US" sz="900" dirty="0">
              <a:solidFill>
                <a:srgbClr val="193B7F"/>
              </a:solidFill>
            </a:endParaRPr>
          </a:p>
        </p:txBody>
      </p:sp>
      <p:pic>
        <p:nvPicPr>
          <p:cNvPr id="7" name="Picture 2" descr="C:\Users\ckuanbayev\Desktop\BIPM Template\BIPM-2014.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0353" y="4512564"/>
            <a:ext cx="1450981" cy="5349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38506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with web">
    <p:spTree>
      <p:nvGrpSpPr>
        <p:cNvPr id="1" name=""/>
        <p:cNvGrpSpPr/>
        <p:nvPr/>
      </p:nvGrpSpPr>
      <p:grpSpPr>
        <a:xfrm>
          <a:off x="0" y="0"/>
          <a:ext cx="0" cy="0"/>
          <a:chOff x="0" y="0"/>
          <a:chExt cx="0" cy="0"/>
        </a:xfrm>
      </p:grpSpPr>
      <p:sp>
        <p:nvSpPr>
          <p:cNvPr id="5" name="TextBox 4"/>
          <p:cNvSpPr txBox="1"/>
          <p:nvPr/>
        </p:nvSpPr>
        <p:spPr>
          <a:xfrm>
            <a:off x="7236296" y="4789005"/>
            <a:ext cx="1728192" cy="230832"/>
          </a:xfrm>
          <a:prstGeom prst="rect">
            <a:avLst/>
          </a:prstGeom>
          <a:noFill/>
        </p:spPr>
        <p:txBody>
          <a:bodyPr wrap="square" rtlCol="0" anchor="ctr">
            <a:spAutoFit/>
          </a:bodyPr>
          <a:lstStyle/>
          <a:p>
            <a:pPr algn="r"/>
            <a:fld id="{1EBF0865-8280-4993-A91B-BB5501F3EE2C}" type="slidenum">
              <a:rPr lang="en-US" sz="900" smtClean="0">
                <a:solidFill>
                  <a:srgbClr val="193B7F"/>
                </a:solidFill>
              </a:rPr>
              <a:pPr algn="r"/>
              <a:t>‹#›</a:t>
            </a:fld>
            <a:endParaRPr lang="en-US" sz="900" dirty="0">
              <a:solidFill>
                <a:srgbClr val="193B7F"/>
              </a:solidFill>
            </a:endParaRPr>
          </a:p>
        </p:txBody>
      </p:sp>
      <p:sp>
        <p:nvSpPr>
          <p:cNvPr id="6" name="TextBox 5"/>
          <p:cNvSpPr txBox="1"/>
          <p:nvPr/>
        </p:nvSpPr>
        <p:spPr>
          <a:xfrm>
            <a:off x="470248" y="4789005"/>
            <a:ext cx="1728192" cy="230832"/>
          </a:xfrm>
          <a:prstGeom prst="rect">
            <a:avLst/>
          </a:prstGeom>
          <a:noFill/>
          <a:ln>
            <a:noFill/>
          </a:ln>
        </p:spPr>
        <p:txBody>
          <a:bodyPr wrap="square" rtlCol="0" anchor="ctr">
            <a:spAutoFit/>
          </a:bodyPr>
          <a:lstStyle/>
          <a:p>
            <a:pPr algn="l"/>
            <a:r>
              <a:rPr lang="en-US" sz="900" dirty="0">
                <a:solidFill>
                  <a:srgbClr val="193B7F"/>
                </a:solidFill>
              </a:rPr>
              <a:t>www.bipm.org</a:t>
            </a:r>
          </a:p>
        </p:txBody>
      </p:sp>
    </p:spTree>
    <p:extLst>
      <p:ext uri="{BB962C8B-B14F-4D97-AF65-F5344CB8AC3E}">
        <p14:creationId xmlns:p14="http://schemas.microsoft.com/office/powerpoint/2010/main" val="403772388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and LOGO">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ctr"/>
          <a:lstStyle>
            <a:lvl1pPr algn="l">
              <a:defRPr sz="1500" b="1"/>
            </a:lvl1pPr>
          </a:lstStyle>
          <a:p>
            <a:r>
              <a:rPr lang="fr-FR"/>
              <a:t>Modifiez le style du titre</a:t>
            </a:r>
            <a:endParaRPr lang="en-US"/>
          </a:p>
        </p:txBody>
      </p:sp>
      <p:sp>
        <p:nvSpPr>
          <p:cNvPr id="3" name="Content Placeholder 2"/>
          <p:cNvSpPr>
            <a:spLocks noGrp="1"/>
          </p:cNvSpPr>
          <p:nvPr>
            <p:ph idx="1"/>
          </p:nvPr>
        </p:nvSpPr>
        <p:spPr>
          <a:xfrm>
            <a:off x="3575050" y="204788"/>
            <a:ext cx="5111750" cy="4252913"/>
          </a:xfrm>
        </p:spPr>
        <p:txBody>
          <a:bodyPr>
            <a:normAutofit/>
          </a:bodyPr>
          <a:lstStyle>
            <a:lvl1pPr>
              <a:defRPr sz="1800"/>
            </a:lvl1pPr>
            <a:lvl2pPr>
              <a:defRPr sz="1500"/>
            </a:lvl2pPr>
            <a:lvl3pPr>
              <a:defRPr sz="1350"/>
            </a:lvl3pPr>
            <a:lvl4pPr>
              <a:defRPr sz="1200"/>
            </a:lvl4pPr>
            <a:lvl5pPr>
              <a:defRPr sz="1200"/>
            </a:lvl5pPr>
            <a:lvl6pPr>
              <a:defRPr sz="1500"/>
            </a:lvl6pPr>
            <a:lvl7pPr>
              <a:defRPr sz="1500"/>
            </a:lvl7pPr>
            <a:lvl8pPr>
              <a:defRPr sz="1500"/>
            </a:lvl8pPr>
            <a:lvl9pPr>
              <a:defRPr sz="15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Text Placeholder 3"/>
          <p:cNvSpPr>
            <a:spLocks noGrp="1"/>
          </p:cNvSpPr>
          <p:nvPr>
            <p:ph type="body" sz="half" idx="2"/>
          </p:nvPr>
        </p:nvSpPr>
        <p:spPr>
          <a:xfrm>
            <a:off x="457201" y="1076326"/>
            <a:ext cx="3008313" cy="3381375"/>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fr-FR"/>
              <a:t>Modifiez les styles du texte du masque</a:t>
            </a:r>
          </a:p>
        </p:txBody>
      </p:sp>
      <p:sp>
        <p:nvSpPr>
          <p:cNvPr id="8" name="TextBox 7"/>
          <p:cNvSpPr txBox="1"/>
          <p:nvPr/>
        </p:nvSpPr>
        <p:spPr>
          <a:xfrm>
            <a:off x="7236296" y="4789005"/>
            <a:ext cx="1728192" cy="230832"/>
          </a:xfrm>
          <a:prstGeom prst="rect">
            <a:avLst/>
          </a:prstGeom>
          <a:noFill/>
        </p:spPr>
        <p:txBody>
          <a:bodyPr wrap="square" rtlCol="0" anchor="ctr">
            <a:spAutoFit/>
          </a:bodyPr>
          <a:lstStyle/>
          <a:p>
            <a:pPr algn="r"/>
            <a:fld id="{1EBF0865-8280-4993-A91B-BB5501F3EE2C}" type="slidenum">
              <a:rPr lang="en-US" sz="900" smtClean="0">
                <a:solidFill>
                  <a:srgbClr val="193B7F"/>
                </a:solidFill>
              </a:rPr>
              <a:pPr algn="r"/>
              <a:t>‹#›</a:t>
            </a:fld>
            <a:endParaRPr lang="en-US" sz="900" dirty="0">
              <a:solidFill>
                <a:srgbClr val="193B7F"/>
              </a:solidFill>
            </a:endParaRPr>
          </a:p>
        </p:txBody>
      </p:sp>
      <p:pic>
        <p:nvPicPr>
          <p:cNvPr id="10" name="Picture 2" descr="C:\Users\ckuanbayev\Desktop\BIPM Template\BIPM-2014.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0353" y="4512564"/>
            <a:ext cx="1450981" cy="5349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729289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reserve="1">
  <p:cSld name="Content with Caption with web">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ctr"/>
          <a:lstStyle>
            <a:lvl1pPr algn="l">
              <a:defRPr sz="1500" b="1"/>
            </a:lvl1pPr>
          </a:lstStyle>
          <a:p>
            <a:r>
              <a:rPr lang="fr-FR"/>
              <a:t>Modifiez le style du titre</a:t>
            </a:r>
            <a:endParaRPr lang="en-US"/>
          </a:p>
        </p:txBody>
      </p:sp>
      <p:sp>
        <p:nvSpPr>
          <p:cNvPr id="3" name="Content Placeholder 2"/>
          <p:cNvSpPr>
            <a:spLocks noGrp="1"/>
          </p:cNvSpPr>
          <p:nvPr>
            <p:ph idx="1"/>
          </p:nvPr>
        </p:nvSpPr>
        <p:spPr>
          <a:xfrm>
            <a:off x="3575050" y="204788"/>
            <a:ext cx="5111750" cy="4389835"/>
          </a:xfrm>
        </p:spPr>
        <p:txBody>
          <a:bodyPr>
            <a:normAutofit/>
          </a:bodyPr>
          <a:lstStyle>
            <a:lvl1pPr>
              <a:defRPr sz="1800"/>
            </a:lvl1pPr>
            <a:lvl2pPr>
              <a:defRPr sz="1500"/>
            </a:lvl2pPr>
            <a:lvl3pPr>
              <a:defRPr sz="1350"/>
            </a:lvl3pPr>
            <a:lvl4pPr>
              <a:defRPr sz="1200"/>
            </a:lvl4pPr>
            <a:lvl5pPr>
              <a:defRPr sz="1200"/>
            </a:lvl5pPr>
            <a:lvl6pPr>
              <a:defRPr sz="1500"/>
            </a:lvl6pPr>
            <a:lvl7pPr>
              <a:defRPr sz="1500"/>
            </a:lvl7pPr>
            <a:lvl8pPr>
              <a:defRPr sz="1500"/>
            </a:lvl8pPr>
            <a:lvl9pPr>
              <a:defRPr sz="15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fr-FR"/>
              <a:t>Modifiez les styles du texte du masque</a:t>
            </a:r>
          </a:p>
        </p:txBody>
      </p:sp>
      <p:sp>
        <p:nvSpPr>
          <p:cNvPr id="8" name="TextBox 7"/>
          <p:cNvSpPr txBox="1"/>
          <p:nvPr/>
        </p:nvSpPr>
        <p:spPr>
          <a:xfrm>
            <a:off x="7236296" y="4789005"/>
            <a:ext cx="1728192" cy="230832"/>
          </a:xfrm>
          <a:prstGeom prst="rect">
            <a:avLst/>
          </a:prstGeom>
          <a:noFill/>
        </p:spPr>
        <p:txBody>
          <a:bodyPr wrap="square" rtlCol="0" anchor="ctr">
            <a:spAutoFit/>
          </a:bodyPr>
          <a:lstStyle/>
          <a:p>
            <a:pPr algn="r"/>
            <a:fld id="{1EBF0865-8280-4993-A91B-BB5501F3EE2C}" type="slidenum">
              <a:rPr lang="en-US" sz="900" smtClean="0">
                <a:solidFill>
                  <a:srgbClr val="193B7F"/>
                </a:solidFill>
              </a:rPr>
              <a:pPr algn="r"/>
              <a:t>‹#›</a:t>
            </a:fld>
            <a:endParaRPr lang="en-US" sz="900" dirty="0">
              <a:solidFill>
                <a:srgbClr val="193B7F"/>
              </a:solidFill>
            </a:endParaRPr>
          </a:p>
        </p:txBody>
      </p:sp>
      <p:sp>
        <p:nvSpPr>
          <p:cNvPr id="9" name="TextBox 8"/>
          <p:cNvSpPr txBox="1"/>
          <p:nvPr/>
        </p:nvSpPr>
        <p:spPr>
          <a:xfrm>
            <a:off x="470248" y="4789005"/>
            <a:ext cx="1728192" cy="230832"/>
          </a:xfrm>
          <a:prstGeom prst="rect">
            <a:avLst/>
          </a:prstGeom>
          <a:noFill/>
          <a:ln>
            <a:noFill/>
          </a:ln>
        </p:spPr>
        <p:txBody>
          <a:bodyPr wrap="square" rtlCol="0" anchor="ctr">
            <a:spAutoFit/>
          </a:bodyPr>
          <a:lstStyle/>
          <a:p>
            <a:pPr algn="l"/>
            <a:r>
              <a:rPr lang="en-US" sz="900" dirty="0">
                <a:solidFill>
                  <a:srgbClr val="193B7F"/>
                </a:solidFill>
              </a:rPr>
              <a:t>www.bipm.org</a:t>
            </a:r>
          </a:p>
        </p:txBody>
      </p:sp>
    </p:spTree>
    <p:extLst>
      <p:ext uri="{BB962C8B-B14F-4D97-AF65-F5344CB8AC3E}">
        <p14:creationId xmlns:p14="http://schemas.microsoft.com/office/powerpoint/2010/main" val="120909320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Picture with Caption and logo">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1500" b="1">
                <a:solidFill>
                  <a:srgbClr val="193B7F"/>
                </a:solidFill>
              </a:defRPr>
            </a:lvl1pPr>
          </a:lstStyle>
          <a:p>
            <a:r>
              <a:rPr lang="fr-FR"/>
              <a:t>Modifiez le style du titre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r-FR"/>
              <a:t>Cliquez sur l'icône pour ajouter une image</a:t>
            </a:r>
            <a:endParaRPr lang="en-US"/>
          </a:p>
        </p:txBody>
      </p:sp>
      <p:sp>
        <p:nvSpPr>
          <p:cNvPr id="4" name="Text Placeholder 3"/>
          <p:cNvSpPr>
            <a:spLocks noGrp="1"/>
          </p:cNvSpPr>
          <p:nvPr>
            <p:ph type="body" sz="half" idx="2"/>
          </p:nvPr>
        </p:nvSpPr>
        <p:spPr>
          <a:xfrm>
            <a:off x="1792288" y="4025503"/>
            <a:ext cx="5486400" cy="37504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fr-FR"/>
              <a:t>Modifiez les styles du texte du masque</a:t>
            </a:r>
          </a:p>
        </p:txBody>
      </p:sp>
      <p:sp>
        <p:nvSpPr>
          <p:cNvPr id="8" name="TextBox 7"/>
          <p:cNvSpPr txBox="1"/>
          <p:nvPr/>
        </p:nvSpPr>
        <p:spPr>
          <a:xfrm>
            <a:off x="7236296" y="4789005"/>
            <a:ext cx="1728192" cy="230832"/>
          </a:xfrm>
          <a:prstGeom prst="rect">
            <a:avLst/>
          </a:prstGeom>
          <a:noFill/>
        </p:spPr>
        <p:txBody>
          <a:bodyPr wrap="square" rtlCol="0" anchor="ctr">
            <a:spAutoFit/>
          </a:bodyPr>
          <a:lstStyle/>
          <a:p>
            <a:pPr algn="r"/>
            <a:fld id="{1EBF0865-8280-4993-A91B-BB5501F3EE2C}" type="slidenum">
              <a:rPr lang="en-US" sz="900" smtClean="0">
                <a:solidFill>
                  <a:srgbClr val="193B7F"/>
                </a:solidFill>
              </a:rPr>
              <a:pPr algn="r"/>
              <a:t>‹#›</a:t>
            </a:fld>
            <a:endParaRPr lang="en-US" sz="900" dirty="0">
              <a:solidFill>
                <a:srgbClr val="193B7F"/>
              </a:solidFill>
            </a:endParaRPr>
          </a:p>
        </p:txBody>
      </p:sp>
      <p:pic>
        <p:nvPicPr>
          <p:cNvPr id="10" name="Picture 2" descr="C:\Users\ckuanbayev\Desktop\BIPM Template\BIPM-2014.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0353" y="4512564"/>
            <a:ext cx="1450981" cy="5349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062981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picTx" preserve="1">
  <p:cSld name="Picture with Caption and web">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1500" b="1">
                <a:solidFill>
                  <a:srgbClr val="193B7F"/>
                </a:solidFill>
              </a:defRPr>
            </a:lvl1pPr>
          </a:lstStyle>
          <a:p>
            <a:r>
              <a:rPr lang="fr-FR"/>
              <a:t>Modifiez le style du titre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r-FR"/>
              <a:t>Cliquez sur l'icône pour ajouter une image</a:t>
            </a:r>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fr-FR"/>
              <a:t>Modifiez les styles du texte du masque</a:t>
            </a:r>
          </a:p>
        </p:txBody>
      </p:sp>
      <p:sp>
        <p:nvSpPr>
          <p:cNvPr id="8" name="TextBox 7"/>
          <p:cNvSpPr txBox="1"/>
          <p:nvPr/>
        </p:nvSpPr>
        <p:spPr>
          <a:xfrm>
            <a:off x="7236296" y="4789005"/>
            <a:ext cx="1728192" cy="230832"/>
          </a:xfrm>
          <a:prstGeom prst="rect">
            <a:avLst/>
          </a:prstGeom>
          <a:noFill/>
        </p:spPr>
        <p:txBody>
          <a:bodyPr wrap="square" rtlCol="0" anchor="ctr">
            <a:spAutoFit/>
          </a:bodyPr>
          <a:lstStyle/>
          <a:p>
            <a:pPr algn="r"/>
            <a:fld id="{1EBF0865-8280-4993-A91B-BB5501F3EE2C}" type="slidenum">
              <a:rPr lang="en-US" sz="900" smtClean="0">
                <a:solidFill>
                  <a:srgbClr val="193B7F"/>
                </a:solidFill>
              </a:rPr>
              <a:pPr algn="r"/>
              <a:t>‹#›</a:t>
            </a:fld>
            <a:endParaRPr lang="en-US" sz="900" dirty="0">
              <a:solidFill>
                <a:srgbClr val="193B7F"/>
              </a:solidFill>
            </a:endParaRPr>
          </a:p>
        </p:txBody>
      </p:sp>
      <p:sp>
        <p:nvSpPr>
          <p:cNvPr id="9" name="TextBox 8"/>
          <p:cNvSpPr txBox="1"/>
          <p:nvPr/>
        </p:nvSpPr>
        <p:spPr>
          <a:xfrm>
            <a:off x="470248" y="4789005"/>
            <a:ext cx="1728192" cy="230832"/>
          </a:xfrm>
          <a:prstGeom prst="rect">
            <a:avLst/>
          </a:prstGeom>
          <a:noFill/>
          <a:ln>
            <a:noFill/>
          </a:ln>
        </p:spPr>
        <p:txBody>
          <a:bodyPr wrap="square" rtlCol="0" anchor="ctr">
            <a:spAutoFit/>
          </a:bodyPr>
          <a:lstStyle/>
          <a:p>
            <a:pPr algn="l"/>
            <a:r>
              <a:rPr lang="en-US" sz="900" dirty="0">
                <a:solidFill>
                  <a:srgbClr val="193B7F"/>
                </a:solidFill>
              </a:rPr>
              <a:t>www.bipm.org</a:t>
            </a:r>
          </a:p>
        </p:txBody>
      </p:sp>
    </p:spTree>
    <p:extLst>
      <p:ext uri="{BB962C8B-B14F-4D97-AF65-F5344CB8AC3E}">
        <p14:creationId xmlns:p14="http://schemas.microsoft.com/office/powerpoint/2010/main" val="217654638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x" preserve="1">
  <p:cSld name="Title and Vertical Text with LOG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TextBox 6"/>
          <p:cNvSpPr txBox="1"/>
          <p:nvPr/>
        </p:nvSpPr>
        <p:spPr>
          <a:xfrm>
            <a:off x="7236296" y="4789005"/>
            <a:ext cx="1728192" cy="230832"/>
          </a:xfrm>
          <a:prstGeom prst="rect">
            <a:avLst/>
          </a:prstGeom>
          <a:noFill/>
        </p:spPr>
        <p:txBody>
          <a:bodyPr wrap="square" rtlCol="0" anchor="ctr">
            <a:spAutoFit/>
          </a:bodyPr>
          <a:lstStyle/>
          <a:p>
            <a:pPr algn="r"/>
            <a:fld id="{1EBF0865-8280-4993-A91B-BB5501F3EE2C}" type="slidenum">
              <a:rPr lang="en-US" sz="900" smtClean="0">
                <a:solidFill>
                  <a:srgbClr val="193B7F"/>
                </a:solidFill>
              </a:rPr>
              <a:pPr algn="r"/>
              <a:t>‹#›</a:t>
            </a:fld>
            <a:endParaRPr lang="en-US" sz="900" dirty="0">
              <a:solidFill>
                <a:srgbClr val="193B7F"/>
              </a:solidFill>
            </a:endParaRPr>
          </a:p>
        </p:txBody>
      </p:sp>
      <p:cxnSp>
        <p:nvCxnSpPr>
          <p:cNvPr id="9" name="Straight Connector 8"/>
          <p:cNvCxnSpPr/>
          <p:nvPr/>
        </p:nvCxnSpPr>
        <p:spPr>
          <a:xfrm>
            <a:off x="0" y="799409"/>
            <a:ext cx="9144000" cy="0"/>
          </a:xfrm>
          <a:prstGeom prst="line">
            <a:avLst/>
          </a:prstGeom>
          <a:ln w="28575">
            <a:solidFill>
              <a:srgbClr val="193B7F"/>
            </a:solidFill>
          </a:ln>
        </p:spPr>
        <p:style>
          <a:lnRef idx="1">
            <a:schemeClr val="accent1"/>
          </a:lnRef>
          <a:fillRef idx="0">
            <a:schemeClr val="accent1"/>
          </a:fillRef>
          <a:effectRef idx="0">
            <a:schemeClr val="accent1"/>
          </a:effectRef>
          <a:fontRef idx="minor">
            <a:schemeClr val="tx1"/>
          </a:fontRef>
        </p:style>
      </p:cxnSp>
      <p:pic>
        <p:nvPicPr>
          <p:cNvPr id="10" name="Picture 2" descr="C:\Users\ckuanbayev\Desktop\BIPM Template\BIPM-2014.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0353" y="4512564"/>
            <a:ext cx="1450981" cy="5349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434383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Content with web">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solidFill>
                  <a:srgbClr val="193B7F"/>
                </a:solidFill>
                <a:latin typeface="+mn-lt"/>
              </a:defRPr>
            </a:lvl1pPr>
            <a:lvl2pPr>
              <a:defRPr>
                <a:solidFill>
                  <a:srgbClr val="193B7F"/>
                </a:solidFill>
                <a:latin typeface="+mn-lt"/>
              </a:defRPr>
            </a:lvl2pPr>
            <a:lvl3pPr>
              <a:defRPr>
                <a:solidFill>
                  <a:srgbClr val="193B7F"/>
                </a:solidFill>
                <a:latin typeface="+mn-lt"/>
              </a:defRPr>
            </a:lvl3pPr>
            <a:lvl4pPr>
              <a:defRPr>
                <a:solidFill>
                  <a:srgbClr val="193B7F"/>
                </a:solidFill>
                <a:latin typeface="+mn-lt"/>
              </a:defRPr>
            </a:lvl4pPr>
            <a:lvl5pPr>
              <a:defRPr>
                <a:solidFill>
                  <a:srgbClr val="193B7F"/>
                </a:solidFill>
                <a:latin typeface="+mn-lt"/>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Title 13"/>
          <p:cNvSpPr>
            <a:spLocks noGrp="1"/>
          </p:cNvSpPr>
          <p:nvPr>
            <p:ph type="title"/>
          </p:nvPr>
        </p:nvSpPr>
        <p:spPr/>
        <p:txBody>
          <a:bodyPr/>
          <a:lstStyle>
            <a:lvl1pPr>
              <a:defRPr>
                <a:solidFill>
                  <a:srgbClr val="193B7F"/>
                </a:solidFill>
              </a:defRPr>
            </a:lvl1pPr>
          </a:lstStyle>
          <a:p>
            <a:r>
              <a:rPr lang="en-US"/>
              <a:t>Click to edit Master title style</a:t>
            </a:r>
          </a:p>
        </p:txBody>
      </p:sp>
      <p:sp>
        <p:nvSpPr>
          <p:cNvPr id="15" name="TextBox 14"/>
          <p:cNvSpPr txBox="1"/>
          <p:nvPr/>
        </p:nvSpPr>
        <p:spPr>
          <a:xfrm>
            <a:off x="7236296" y="4765922"/>
            <a:ext cx="1728192" cy="276999"/>
          </a:xfrm>
          <a:prstGeom prst="rect">
            <a:avLst/>
          </a:prstGeom>
          <a:noFill/>
        </p:spPr>
        <p:txBody>
          <a:bodyPr wrap="square" rtlCol="0" anchor="ctr">
            <a:spAutoFit/>
          </a:bodyPr>
          <a:lstStyle/>
          <a:p>
            <a:pPr algn="r"/>
            <a:fld id="{1EBF0865-8280-4993-A91B-BB5501F3EE2C}" type="slidenum">
              <a:rPr lang="en-US" sz="1200" smtClean="0">
                <a:solidFill>
                  <a:srgbClr val="193B7F"/>
                </a:solidFill>
              </a:rPr>
              <a:pPr algn="r"/>
              <a:t>‹#›</a:t>
            </a:fld>
            <a:endParaRPr lang="en-US" sz="1200" dirty="0">
              <a:solidFill>
                <a:srgbClr val="193B7F"/>
              </a:solidFill>
            </a:endParaRPr>
          </a:p>
        </p:txBody>
      </p:sp>
      <p:sp>
        <p:nvSpPr>
          <p:cNvPr id="16" name="TextBox 15"/>
          <p:cNvSpPr txBox="1"/>
          <p:nvPr/>
        </p:nvSpPr>
        <p:spPr>
          <a:xfrm>
            <a:off x="470248" y="4765922"/>
            <a:ext cx="1728192" cy="276999"/>
          </a:xfrm>
          <a:prstGeom prst="rect">
            <a:avLst/>
          </a:prstGeom>
          <a:noFill/>
          <a:ln>
            <a:noFill/>
          </a:ln>
        </p:spPr>
        <p:txBody>
          <a:bodyPr wrap="square" rtlCol="0" anchor="ctr">
            <a:spAutoFit/>
          </a:bodyPr>
          <a:lstStyle/>
          <a:p>
            <a:pPr algn="l"/>
            <a:r>
              <a:rPr lang="en-US" sz="1200" dirty="0">
                <a:solidFill>
                  <a:srgbClr val="193B7F"/>
                </a:solidFill>
              </a:rPr>
              <a:t>www.bipm.org</a:t>
            </a:r>
          </a:p>
        </p:txBody>
      </p:sp>
      <p:cxnSp>
        <p:nvCxnSpPr>
          <p:cNvPr id="8" name="Straight Connector 7"/>
          <p:cNvCxnSpPr/>
          <p:nvPr userDrawn="1"/>
        </p:nvCxnSpPr>
        <p:spPr>
          <a:xfrm>
            <a:off x="0" y="799409"/>
            <a:ext cx="9144000" cy="0"/>
          </a:xfrm>
          <a:prstGeom prst="line">
            <a:avLst/>
          </a:prstGeom>
          <a:ln w="19050">
            <a:solidFill>
              <a:srgbClr val="AD6804"/>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userDrawn="1"/>
        </p:nvCxnSpPr>
        <p:spPr>
          <a:xfrm>
            <a:off x="243840" y="137160"/>
            <a:ext cx="0" cy="886327"/>
          </a:xfrm>
          <a:prstGeom prst="line">
            <a:avLst/>
          </a:prstGeom>
          <a:ln w="38100">
            <a:solidFill>
              <a:srgbClr val="AD680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2485199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vertTx" preserve="1">
  <p:cSld name="Title and Vertical Text with web">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TextBox 6"/>
          <p:cNvSpPr txBox="1"/>
          <p:nvPr/>
        </p:nvSpPr>
        <p:spPr>
          <a:xfrm>
            <a:off x="7236296" y="4789005"/>
            <a:ext cx="1728192" cy="230832"/>
          </a:xfrm>
          <a:prstGeom prst="rect">
            <a:avLst/>
          </a:prstGeom>
          <a:noFill/>
        </p:spPr>
        <p:txBody>
          <a:bodyPr wrap="square" rtlCol="0" anchor="ctr">
            <a:spAutoFit/>
          </a:bodyPr>
          <a:lstStyle/>
          <a:p>
            <a:pPr algn="r"/>
            <a:fld id="{1EBF0865-8280-4993-A91B-BB5501F3EE2C}" type="slidenum">
              <a:rPr lang="en-US" sz="900" smtClean="0">
                <a:solidFill>
                  <a:srgbClr val="193B7F"/>
                </a:solidFill>
              </a:rPr>
              <a:pPr algn="r"/>
              <a:t>‹#›</a:t>
            </a:fld>
            <a:endParaRPr lang="en-US" sz="900" dirty="0">
              <a:solidFill>
                <a:srgbClr val="193B7F"/>
              </a:solidFill>
            </a:endParaRPr>
          </a:p>
        </p:txBody>
      </p:sp>
      <p:sp>
        <p:nvSpPr>
          <p:cNvPr id="8" name="TextBox 7"/>
          <p:cNvSpPr txBox="1"/>
          <p:nvPr/>
        </p:nvSpPr>
        <p:spPr>
          <a:xfrm>
            <a:off x="470248" y="4789005"/>
            <a:ext cx="1728192" cy="230832"/>
          </a:xfrm>
          <a:prstGeom prst="rect">
            <a:avLst/>
          </a:prstGeom>
          <a:noFill/>
          <a:ln>
            <a:noFill/>
          </a:ln>
        </p:spPr>
        <p:txBody>
          <a:bodyPr wrap="square" rtlCol="0" anchor="ctr">
            <a:spAutoFit/>
          </a:bodyPr>
          <a:lstStyle/>
          <a:p>
            <a:pPr algn="l"/>
            <a:r>
              <a:rPr lang="en-US" sz="900" dirty="0">
                <a:solidFill>
                  <a:srgbClr val="193B7F"/>
                </a:solidFill>
              </a:rPr>
              <a:t>www.bipm.org</a:t>
            </a:r>
          </a:p>
        </p:txBody>
      </p:sp>
      <p:cxnSp>
        <p:nvCxnSpPr>
          <p:cNvPr id="9" name="Straight Connector 8"/>
          <p:cNvCxnSpPr/>
          <p:nvPr/>
        </p:nvCxnSpPr>
        <p:spPr>
          <a:xfrm>
            <a:off x="0" y="799409"/>
            <a:ext cx="9144000" cy="0"/>
          </a:xfrm>
          <a:prstGeom prst="line">
            <a:avLst/>
          </a:prstGeom>
          <a:ln w="28575">
            <a:solidFill>
              <a:srgbClr val="193B7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5049636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with LOG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251722"/>
          </a:xfrm>
        </p:spPr>
        <p:txBody>
          <a:bodyPr vert="eaVert"/>
          <a:lstStyle/>
          <a:p>
            <a:r>
              <a:rPr lang="fr-FR"/>
              <a:t>Modifiez le style du titre</a:t>
            </a:r>
            <a:endParaRPr lang="en-US"/>
          </a:p>
        </p:txBody>
      </p:sp>
      <p:sp>
        <p:nvSpPr>
          <p:cNvPr id="3" name="Vertical Text Placeholder 2"/>
          <p:cNvSpPr>
            <a:spLocks noGrp="1"/>
          </p:cNvSpPr>
          <p:nvPr>
            <p:ph type="body" orient="vert" idx="1"/>
          </p:nvPr>
        </p:nvSpPr>
        <p:spPr>
          <a:xfrm>
            <a:off x="457200" y="205980"/>
            <a:ext cx="6019800" cy="4251721"/>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TextBox 6"/>
          <p:cNvSpPr txBox="1"/>
          <p:nvPr/>
        </p:nvSpPr>
        <p:spPr>
          <a:xfrm>
            <a:off x="7236296" y="4789005"/>
            <a:ext cx="1728192" cy="230832"/>
          </a:xfrm>
          <a:prstGeom prst="rect">
            <a:avLst/>
          </a:prstGeom>
          <a:noFill/>
        </p:spPr>
        <p:txBody>
          <a:bodyPr wrap="square" rtlCol="0" anchor="ctr">
            <a:spAutoFit/>
          </a:bodyPr>
          <a:lstStyle/>
          <a:p>
            <a:pPr algn="r"/>
            <a:fld id="{1EBF0865-8280-4993-A91B-BB5501F3EE2C}" type="slidenum">
              <a:rPr lang="en-US" sz="900" smtClean="0">
                <a:solidFill>
                  <a:srgbClr val="193B7F"/>
                </a:solidFill>
              </a:rPr>
              <a:pPr algn="r"/>
              <a:t>‹#›</a:t>
            </a:fld>
            <a:endParaRPr lang="en-US" sz="900" dirty="0">
              <a:solidFill>
                <a:srgbClr val="193B7F"/>
              </a:solidFill>
            </a:endParaRPr>
          </a:p>
        </p:txBody>
      </p:sp>
      <p:pic>
        <p:nvPicPr>
          <p:cNvPr id="9" name="Picture 2" descr="C:\Users\ckuanbayev\Desktop\BIPM Template\BIPM-2014.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0353" y="4512564"/>
            <a:ext cx="1450981" cy="5349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9847080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with web">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fr-FR"/>
              <a:t>Modifiez le style du titre</a:t>
            </a:r>
            <a:endParaRPr lang="en-US"/>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TextBox 6"/>
          <p:cNvSpPr txBox="1"/>
          <p:nvPr/>
        </p:nvSpPr>
        <p:spPr>
          <a:xfrm>
            <a:off x="7236296" y="4789005"/>
            <a:ext cx="1728192" cy="230832"/>
          </a:xfrm>
          <a:prstGeom prst="rect">
            <a:avLst/>
          </a:prstGeom>
          <a:noFill/>
        </p:spPr>
        <p:txBody>
          <a:bodyPr wrap="square" rtlCol="0" anchor="ctr">
            <a:spAutoFit/>
          </a:bodyPr>
          <a:lstStyle/>
          <a:p>
            <a:pPr algn="r"/>
            <a:fld id="{1EBF0865-8280-4993-A91B-BB5501F3EE2C}" type="slidenum">
              <a:rPr lang="en-US" sz="900" smtClean="0">
                <a:solidFill>
                  <a:srgbClr val="193B7F"/>
                </a:solidFill>
              </a:rPr>
              <a:pPr algn="r"/>
              <a:t>‹#›</a:t>
            </a:fld>
            <a:endParaRPr lang="en-US" sz="900" dirty="0">
              <a:solidFill>
                <a:srgbClr val="193B7F"/>
              </a:solidFill>
            </a:endParaRPr>
          </a:p>
        </p:txBody>
      </p:sp>
      <p:sp>
        <p:nvSpPr>
          <p:cNvPr id="8" name="TextBox 7"/>
          <p:cNvSpPr txBox="1"/>
          <p:nvPr/>
        </p:nvSpPr>
        <p:spPr>
          <a:xfrm>
            <a:off x="470248" y="4789005"/>
            <a:ext cx="1728192" cy="230832"/>
          </a:xfrm>
          <a:prstGeom prst="rect">
            <a:avLst/>
          </a:prstGeom>
          <a:noFill/>
          <a:ln>
            <a:noFill/>
          </a:ln>
        </p:spPr>
        <p:txBody>
          <a:bodyPr wrap="square" rtlCol="0" anchor="ctr">
            <a:spAutoFit/>
          </a:bodyPr>
          <a:lstStyle/>
          <a:p>
            <a:pPr algn="l"/>
            <a:r>
              <a:rPr lang="en-US" sz="900" dirty="0">
                <a:solidFill>
                  <a:srgbClr val="193B7F"/>
                </a:solidFill>
              </a:rPr>
              <a:t>www.bipm.org</a:t>
            </a:r>
          </a:p>
        </p:txBody>
      </p:sp>
    </p:spTree>
    <p:extLst>
      <p:ext uri="{BB962C8B-B14F-4D97-AF65-F5344CB8AC3E}">
        <p14:creationId xmlns:p14="http://schemas.microsoft.com/office/powerpoint/2010/main" val="292174779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itle" preserve="1">
  <p:cSld name="Final Slide">
    <p:bg>
      <p:bgPr>
        <a:blipFill dpi="0" rotWithShape="1">
          <a:blip r:embed="rId2">
            <a:alphaModFix amt="12000"/>
            <a:lum/>
          </a:blip>
          <a:srcRect/>
          <a:stretch>
            <a:fillRect l="40000" t="-4000" r="-21000" b="-4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20624" y="685800"/>
            <a:ext cx="3867912" cy="1102519"/>
          </a:xfrm>
        </p:spPr>
        <p:txBody>
          <a:bodyPr/>
          <a:lstStyle>
            <a:lvl1pPr>
              <a:defRPr>
                <a:solidFill>
                  <a:srgbClr val="193B7F"/>
                </a:solidFill>
              </a:defRPr>
            </a:lvl1pPr>
          </a:lstStyle>
          <a:p>
            <a:r>
              <a:rPr lang="en-US" dirty="0"/>
              <a:t>Thank you.</a:t>
            </a:r>
          </a:p>
        </p:txBody>
      </p:sp>
      <p:sp>
        <p:nvSpPr>
          <p:cNvPr id="3" name="Subtitle 2"/>
          <p:cNvSpPr>
            <a:spLocks noGrp="1"/>
          </p:cNvSpPr>
          <p:nvPr>
            <p:ph type="subTitle" idx="1" hasCustomPrompt="1"/>
          </p:nvPr>
        </p:nvSpPr>
        <p:spPr>
          <a:xfrm>
            <a:off x="420624" y="2057400"/>
            <a:ext cx="3630168" cy="1314450"/>
          </a:xfrm>
        </p:spPr>
        <p:txBody>
          <a:bodyPr/>
          <a:lstStyle>
            <a:lvl1pPr marL="0" indent="0" algn="l">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dirty="0"/>
              <a:t>Email address or…</a:t>
            </a:r>
          </a:p>
        </p:txBody>
      </p:sp>
      <p:sp>
        <p:nvSpPr>
          <p:cNvPr id="5" name="Footer Placeholder 4"/>
          <p:cNvSpPr>
            <a:spLocks noGrp="1"/>
          </p:cNvSpPr>
          <p:nvPr>
            <p:ph type="ftr" sz="quarter" idx="11"/>
          </p:nvPr>
        </p:nvSpPr>
        <p:spPr/>
        <p:txBody>
          <a:bodyPr/>
          <a:lstStyle>
            <a:lvl1pPr>
              <a:defRPr>
                <a:solidFill>
                  <a:srgbClr val="193B7F"/>
                </a:solidFill>
              </a:defRPr>
            </a:lvl1pPr>
          </a:lstStyle>
          <a:p>
            <a:endParaRPr lang="en-GB"/>
          </a:p>
        </p:txBody>
      </p:sp>
      <p:pic>
        <p:nvPicPr>
          <p:cNvPr id="2050" name="Picture 2" descr="C:\Users\ckuanbayev\Desktop\BIPM Template\BIPM-2014.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02920" y="4347972"/>
            <a:ext cx="1823028" cy="672084"/>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p:cNvSpPr txBox="1"/>
          <p:nvPr/>
        </p:nvSpPr>
        <p:spPr>
          <a:xfrm>
            <a:off x="7231780" y="4851352"/>
            <a:ext cx="1728192" cy="230832"/>
          </a:xfrm>
          <a:prstGeom prst="rect">
            <a:avLst/>
          </a:prstGeom>
          <a:noFill/>
          <a:ln>
            <a:noFill/>
          </a:ln>
        </p:spPr>
        <p:txBody>
          <a:bodyPr wrap="square" rtlCol="0" anchor="ctr">
            <a:spAutoFit/>
          </a:bodyPr>
          <a:lstStyle/>
          <a:p>
            <a:pPr algn="r"/>
            <a:r>
              <a:rPr lang="en-US" sz="900" b="1" dirty="0">
                <a:solidFill>
                  <a:srgbClr val="193B7F"/>
                </a:solidFill>
              </a:rPr>
              <a:t>www.bipm.org</a:t>
            </a:r>
          </a:p>
        </p:txBody>
      </p:sp>
    </p:spTree>
    <p:extLst>
      <p:ext uri="{BB962C8B-B14F-4D97-AF65-F5344CB8AC3E}">
        <p14:creationId xmlns:p14="http://schemas.microsoft.com/office/powerpoint/2010/main" val="19695633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wo Content with web">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200151"/>
            <a:ext cx="4038600" cy="3394472"/>
          </a:xfrm>
        </p:spPr>
        <p:txBody>
          <a:bodyPr>
            <a:normAutofit/>
          </a:bodyPr>
          <a:lstStyle>
            <a:lvl1pPr>
              <a:defRPr sz="2000">
                <a:solidFill>
                  <a:srgbClr val="193B7F"/>
                </a:solidFill>
              </a:defRPr>
            </a:lvl1pPr>
            <a:lvl2pPr>
              <a:defRPr sz="1800">
                <a:solidFill>
                  <a:srgbClr val="193B7F"/>
                </a:solidFill>
              </a:defRPr>
            </a:lvl2pPr>
            <a:lvl3pPr>
              <a:defRPr sz="1600">
                <a:solidFill>
                  <a:srgbClr val="193B7F"/>
                </a:solidFill>
              </a:defRPr>
            </a:lvl3pPr>
            <a:lvl4pPr>
              <a:defRPr sz="1400">
                <a:solidFill>
                  <a:srgbClr val="193B7F"/>
                </a:solidFill>
              </a:defRPr>
            </a:lvl4pPr>
            <a:lvl5pPr>
              <a:defRPr sz="1400">
                <a:solidFill>
                  <a:srgbClr val="193B7F"/>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200151"/>
            <a:ext cx="4038600" cy="3394472"/>
          </a:xfrm>
        </p:spPr>
        <p:txBody>
          <a:bodyPr>
            <a:normAutofit/>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extBox 7"/>
          <p:cNvSpPr txBox="1"/>
          <p:nvPr/>
        </p:nvSpPr>
        <p:spPr>
          <a:xfrm>
            <a:off x="7236296" y="4765922"/>
            <a:ext cx="1728192" cy="276999"/>
          </a:xfrm>
          <a:prstGeom prst="rect">
            <a:avLst/>
          </a:prstGeom>
          <a:noFill/>
        </p:spPr>
        <p:txBody>
          <a:bodyPr wrap="square" rtlCol="0" anchor="ctr">
            <a:spAutoFit/>
          </a:bodyPr>
          <a:lstStyle/>
          <a:p>
            <a:pPr algn="r"/>
            <a:fld id="{1EBF0865-8280-4993-A91B-BB5501F3EE2C}" type="slidenum">
              <a:rPr lang="en-US" sz="1200" smtClean="0">
                <a:solidFill>
                  <a:srgbClr val="193B7F"/>
                </a:solidFill>
              </a:rPr>
              <a:pPr algn="r"/>
              <a:t>‹#›</a:t>
            </a:fld>
            <a:endParaRPr lang="en-US" sz="1200" dirty="0">
              <a:solidFill>
                <a:srgbClr val="193B7F"/>
              </a:solidFill>
            </a:endParaRPr>
          </a:p>
        </p:txBody>
      </p:sp>
      <p:sp>
        <p:nvSpPr>
          <p:cNvPr id="9" name="TextBox 8"/>
          <p:cNvSpPr txBox="1"/>
          <p:nvPr/>
        </p:nvSpPr>
        <p:spPr>
          <a:xfrm>
            <a:off x="470248" y="4765922"/>
            <a:ext cx="1728192" cy="276999"/>
          </a:xfrm>
          <a:prstGeom prst="rect">
            <a:avLst/>
          </a:prstGeom>
          <a:noFill/>
          <a:ln>
            <a:noFill/>
          </a:ln>
        </p:spPr>
        <p:txBody>
          <a:bodyPr wrap="square" rtlCol="0" anchor="ctr">
            <a:spAutoFit/>
          </a:bodyPr>
          <a:lstStyle/>
          <a:p>
            <a:pPr algn="l"/>
            <a:r>
              <a:rPr lang="en-US" sz="1200" dirty="0">
                <a:solidFill>
                  <a:srgbClr val="193B7F"/>
                </a:solidFill>
              </a:rPr>
              <a:t>www.bipm.org</a:t>
            </a:r>
          </a:p>
        </p:txBody>
      </p:sp>
      <p:sp>
        <p:nvSpPr>
          <p:cNvPr id="10" name="Title 9"/>
          <p:cNvSpPr>
            <a:spLocks noGrp="1"/>
          </p:cNvSpPr>
          <p:nvPr>
            <p:ph type="title"/>
          </p:nvPr>
        </p:nvSpPr>
        <p:spPr/>
        <p:txBody>
          <a:bodyPr/>
          <a:lstStyle/>
          <a:p>
            <a:r>
              <a:rPr lang="en-US"/>
              <a:t>Click to edit Master title style</a:t>
            </a:r>
          </a:p>
        </p:txBody>
      </p:sp>
      <p:cxnSp>
        <p:nvCxnSpPr>
          <p:cNvPr id="12" name="Straight Connector 11"/>
          <p:cNvCxnSpPr/>
          <p:nvPr userDrawn="1"/>
        </p:nvCxnSpPr>
        <p:spPr>
          <a:xfrm>
            <a:off x="0" y="799409"/>
            <a:ext cx="9144000" cy="0"/>
          </a:xfrm>
          <a:prstGeom prst="line">
            <a:avLst/>
          </a:prstGeom>
          <a:ln w="19050">
            <a:solidFill>
              <a:srgbClr val="AD6804"/>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userDrawn="1"/>
        </p:nvCxnSpPr>
        <p:spPr>
          <a:xfrm>
            <a:off x="243840" y="137160"/>
            <a:ext cx="0" cy="886327"/>
          </a:xfrm>
          <a:prstGeom prst="line">
            <a:avLst/>
          </a:prstGeom>
          <a:ln w="38100">
            <a:solidFill>
              <a:srgbClr val="AD680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453722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with web">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normAutofit/>
          </a:bodyPr>
          <a:lstStyle>
            <a:lvl1pPr marL="0" indent="0" algn="ctr">
              <a:buNone/>
              <a:defRPr sz="2000" b="1"/>
            </a:lvl1pPr>
            <a:lvl2pPr marL="457189" indent="0">
              <a:buNone/>
              <a:defRPr sz="2000" b="1"/>
            </a:lvl2pPr>
            <a:lvl3pPr marL="914378" indent="0">
              <a:buNone/>
              <a:defRPr sz="1800" b="1"/>
            </a:lvl3pPr>
            <a:lvl4pPr marL="1371566" indent="0">
              <a:buNone/>
              <a:defRPr sz="1600" b="1"/>
            </a:lvl4pPr>
            <a:lvl5pPr marL="1828754" indent="0">
              <a:buNone/>
              <a:defRPr sz="1600" b="1"/>
            </a:lvl5pPr>
            <a:lvl6pPr marL="2285943" indent="0">
              <a:buNone/>
              <a:defRPr sz="1600" b="1"/>
            </a:lvl6pPr>
            <a:lvl7pPr marL="2743132" indent="0">
              <a:buNone/>
              <a:defRPr sz="1600" b="1"/>
            </a:lvl7pPr>
            <a:lvl8pPr marL="3200320" indent="0">
              <a:buNone/>
              <a:defRPr sz="1600" b="1"/>
            </a:lvl8pPr>
            <a:lvl9pPr marL="3657509" indent="0">
              <a:buNone/>
              <a:defRPr sz="1600" b="1"/>
            </a:lvl9pPr>
          </a:lstStyle>
          <a:p>
            <a:pPr lvl="0"/>
            <a:r>
              <a:rPr lang="en-US"/>
              <a:t>Edit Master text styles</a:t>
            </a:r>
          </a:p>
        </p:txBody>
      </p:sp>
      <p:sp>
        <p:nvSpPr>
          <p:cNvPr id="4" name="Content Placeholder 3"/>
          <p:cNvSpPr>
            <a:spLocks noGrp="1"/>
          </p:cNvSpPr>
          <p:nvPr>
            <p:ph sz="half" idx="2"/>
          </p:nvPr>
        </p:nvSpPr>
        <p:spPr>
          <a:xfrm>
            <a:off x="457200" y="1631156"/>
            <a:ext cx="4040188" cy="2963466"/>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9" y="1151335"/>
            <a:ext cx="4041775" cy="479822"/>
          </a:xfrm>
        </p:spPr>
        <p:txBody>
          <a:bodyPr anchor="b">
            <a:normAutofit/>
          </a:bodyPr>
          <a:lstStyle>
            <a:lvl1pPr marL="0" indent="0" algn="ctr">
              <a:buNone/>
              <a:defRPr sz="2000" b="1"/>
            </a:lvl1pPr>
            <a:lvl2pPr marL="457189" indent="0">
              <a:buNone/>
              <a:defRPr sz="2000" b="1"/>
            </a:lvl2pPr>
            <a:lvl3pPr marL="914378" indent="0">
              <a:buNone/>
              <a:defRPr sz="1800" b="1"/>
            </a:lvl3pPr>
            <a:lvl4pPr marL="1371566" indent="0">
              <a:buNone/>
              <a:defRPr sz="1600" b="1"/>
            </a:lvl4pPr>
            <a:lvl5pPr marL="1828754" indent="0">
              <a:buNone/>
              <a:defRPr sz="1600" b="1"/>
            </a:lvl5pPr>
            <a:lvl6pPr marL="2285943" indent="0">
              <a:buNone/>
              <a:defRPr sz="1600" b="1"/>
            </a:lvl6pPr>
            <a:lvl7pPr marL="2743132" indent="0">
              <a:buNone/>
              <a:defRPr sz="1600" b="1"/>
            </a:lvl7pPr>
            <a:lvl8pPr marL="3200320" indent="0">
              <a:buNone/>
              <a:defRPr sz="1600" b="1"/>
            </a:lvl8pPr>
            <a:lvl9pPr marL="3657509" indent="0">
              <a:buNone/>
              <a:defRPr sz="1600" b="1"/>
            </a:lvl9pPr>
          </a:lstStyle>
          <a:p>
            <a:pPr lvl="0"/>
            <a:r>
              <a:rPr lang="en-US"/>
              <a:t>Edit Master text styles</a:t>
            </a:r>
          </a:p>
        </p:txBody>
      </p:sp>
      <p:sp>
        <p:nvSpPr>
          <p:cNvPr id="6" name="Content Placeholder 5"/>
          <p:cNvSpPr>
            <a:spLocks noGrp="1"/>
          </p:cNvSpPr>
          <p:nvPr>
            <p:ph sz="quarter" idx="4"/>
          </p:nvPr>
        </p:nvSpPr>
        <p:spPr>
          <a:xfrm>
            <a:off x="4645029" y="1631156"/>
            <a:ext cx="4041775" cy="2963466"/>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extBox 9"/>
          <p:cNvSpPr txBox="1"/>
          <p:nvPr/>
        </p:nvSpPr>
        <p:spPr>
          <a:xfrm>
            <a:off x="7236296" y="4765922"/>
            <a:ext cx="1728192" cy="276999"/>
          </a:xfrm>
          <a:prstGeom prst="rect">
            <a:avLst/>
          </a:prstGeom>
          <a:noFill/>
        </p:spPr>
        <p:txBody>
          <a:bodyPr wrap="square" rtlCol="0" anchor="ctr">
            <a:spAutoFit/>
          </a:bodyPr>
          <a:lstStyle/>
          <a:p>
            <a:pPr algn="r"/>
            <a:fld id="{1EBF0865-8280-4993-A91B-BB5501F3EE2C}" type="slidenum">
              <a:rPr lang="en-US" sz="1200" smtClean="0">
                <a:solidFill>
                  <a:srgbClr val="193B7F"/>
                </a:solidFill>
              </a:rPr>
              <a:pPr algn="r"/>
              <a:t>‹#›</a:t>
            </a:fld>
            <a:endParaRPr lang="en-US" sz="1200" dirty="0">
              <a:solidFill>
                <a:srgbClr val="193B7F"/>
              </a:solidFill>
            </a:endParaRPr>
          </a:p>
        </p:txBody>
      </p:sp>
      <p:sp>
        <p:nvSpPr>
          <p:cNvPr id="11" name="TextBox 10"/>
          <p:cNvSpPr txBox="1"/>
          <p:nvPr/>
        </p:nvSpPr>
        <p:spPr>
          <a:xfrm>
            <a:off x="470248" y="4765922"/>
            <a:ext cx="1728192" cy="276999"/>
          </a:xfrm>
          <a:prstGeom prst="rect">
            <a:avLst/>
          </a:prstGeom>
          <a:noFill/>
          <a:ln>
            <a:noFill/>
          </a:ln>
        </p:spPr>
        <p:txBody>
          <a:bodyPr wrap="square" rtlCol="0" anchor="ctr">
            <a:spAutoFit/>
          </a:bodyPr>
          <a:lstStyle/>
          <a:p>
            <a:pPr algn="l"/>
            <a:r>
              <a:rPr lang="en-US" sz="1200" dirty="0">
                <a:solidFill>
                  <a:srgbClr val="193B7F"/>
                </a:solidFill>
              </a:rPr>
              <a:t>www.bipm.org</a:t>
            </a:r>
          </a:p>
        </p:txBody>
      </p:sp>
      <p:cxnSp>
        <p:nvCxnSpPr>
          <p:cNvPr id="13" name="Straight Connector 12"/>
          <p:cNvCxnSpPr/>
          <p:nvPr userDrawn="1"/>
        </p:nvCxnSpPr>
        <p:spPr>
          <a:xfrm>
            <a:off x="0" y="799409"/>
            <a:ext cx="9144000" cy="0"/>
          </a:xfrm>
          <a:prstGeom prst="line">
            <a:avLst/>
          </a:prstGeom>
          <a:ln w="19050">
            <a:solidFill>
              <a:srgbClr val="AD6804"/>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userDrawn="1"/>
        </p:nvCxnSpPr>
        <p:spPr>
          <a:xfrm>
            <a:off x="243840" y="137160"/>
            <a:ext cx="0" cy="886327"/>
          </a:xfrm>
          <a:prstGeom prst="line">
            <a:avLst/>
          </a:prstGeom>
          <a:ln w="38100">
            <a:solidFill>
              <a:srgbClr val="AD680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275545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with web">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6" name="TextBox 5"/>
          <p:cNvSpPr txBox="1"/>
          <p:nvPr/>
        </p:nvSpPr>
        <p:spPr>
          <a:xfrm>
            <a:off x="7236296" y="4765922"/>
            <a:ext cx="1728192" cy="276999"/>
          </a:xfrm>
          <a:prstGeom prst="rect">
            <a:avLst/>
          </a:prstGeom>
          <a:noFill/>
        </p:spPr>
        <p:txBody>
          <a:bodyPr wrap="square" rtlCol="0" anchor="ctr">
            <a:spAutoFit/>
          </a:bodyPr>
          <a:lstStyle/>
          <a:p>
            <a:pPr algn="r"/>
            <a:fld id="{1EBF0865-8280-4993-A91B-BB5501F3EE2C}" type="slidenum">
              <a:rPr lang="en-US" sz="1200" smtClean="0">
                <a:solidFill>
                  <a:srgbClr val="193B7F"/>
                </a:solidFill>
              </a:rPr>
              <a:pPr algn="r"/>
              <a:t>‹#›</a:t>
            </a:fld>
            <a:endParaRPr lang="en-US" sz="1200" dirty="0">
              <a:solidFill>
                <a:srgbClr val="193B7F"/>
              </a:solidFill>
            </a:endParaRPr>
          </a:p>
        </p:txBody>
      </p:sp>
      <p:sp>
        <p:nvSpPr>
          <p:cNvPr id="7" name="TextBox 6"/>
          <p:cNvSpPr txBox="1"/>
          <p:nvPr/>
        </p:nvSpPr>
        <p:spPr>
          <a:xfrm>
            <a:off x="470248" y="4765922"/>
            <a:ext cx="1728192" cy="276999"/>
          </a:xfrm>
          <a:prstGeom prst="rect">
            <a:avLst/>
          </a:prstGeom>
          <a:noFill/>
          <a:ln>
            <a:noFill/>
          </a:ln>
        </p:spPr>
        <p:txBody>
          <a:bodyPr wrap="square" rtlCol="0" anchor="ctr">
            <a:spAutoFit/>
          </a:bodyPr>
          <a:lstStyle/>
          <a:p>
            <a:pPr algn="l"/>
            <a:r>
              <a:rPr lang="en-US" sz="1200" dirty="0">
                <a:solidFill>
                  <a:srgbClr val="193B7F"/>
                </a:solidFill>
              </a:rPr>
              <a:t>www.bipm.org</a:t>
            </a:r>
          </a:p>
        </p:txBody>
      </p:sp>
      <p:cxnSp>
        <p:nvCxnSpPr>
          <p:cNvPr id="9" name="Straight Connector 8"/>
          <p:cNvCxnSpPr/>
          <p:nvPr userDrawn="1"/>
        </p:nvCxnSpPr>
        <p:spPr>
          <a:xfrm>
            <a:off x="0" y="799409"/>
            <a:ext cx="9144000" cy="0"/>
          </a:xfrm>
          <a:prstGeom prst="line">
            <a:avLst/>
          </a:prstGeom>
          <a:ln w="19050">
            <a:solidFill>
              <a:srgbClr val="AD6804"/>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userDrawn="1"/>
        </p:nvCxnSpPr>
        <p:spPr>
          <a:xfrm>
            <a:off x="243840" y="137160"/>
            <a:ext cx="0" cy="886327"/>
          </a:xfrm>
          <a:prstGeom prst="line">
            <a:avLst/>
          </a:prstGeom>
          <a:ln w="38100">
            <a:solidFill>
              <a:srgbClr val="AD680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473717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with web">
    <p:spTree>
      <p:nvGrpSpPr>
        <p:cNvPr id="1" name=""/>
        <p:cNvGrpSpPr/>
        <p:nvPr/>
      </p:nvGrpSpPr>
      <p:grpSpPr>
        <a:xfrm>
          <a:off x="0" y="0"/>
          <a:ext cx="0" cy="0"/>
          <a:chOff x="0" y="0"/>
          <a:chExt cx="0" cy="0"/>
        </a:xfrm>
      </p:grpSpPr>
      <p:sp>
        <p:nvSpPr>
          <p:cNvPr id="5" name="TextBox 4"/>
          <p:cNvSpPr txBox="1"/>
          <p:nvPr/>
        </p:nvSpPr>
        <p:spPr>
          <a:xfrm>
            <a:off x="7236296" y="4765922"/>
            <a:ext cx="1728192" cy="276999"/>
          </a:xfrm>
          <a:prstGeom prst="rect">
            <a:avLst/>
          </a:prstGeom>
          <a:noFill/>
        </p:spPr>
        <p:txBody>
          <a:bodyPr wrap="square" rtlCol="0" anchor="ctr">
            <a:spAutoFit/>
          </a:bodyPr>
          <a:lstStyle/>
          <a:p>
            <a:pPr algn="r"/>
            <a:fld id="{1EBF0865-8280-4993-A91B-BB5501F3EE2C}" type="slidenum">
              <a:rPr lang="en-US" sz="1200" smtClean="0">
                <a:solidFill>
                  <a:srgbClr val="193B7F"/>
                </a:solidFill>
              </a:rPr>
              <a:pPr algn="r"/>
              <a:t>‹#›</a:t>
            </a:fld>
            <a:endParaRPr lang="en-US" sz="1200" dirty="0">
              <a:solidFill>
                <a:srgbClr val="193B7F"/>
              </a:solidFill>
            </a:endParaRPr>
          </a:p>
        </p:txBody>
      </p:sp>
      <p:sp>
        <p:nvSpPr>
          <p:cNvPr id="6" name="TextBox 5"/>
          <p:cNvSpPr txBox="1"/>
          <p:nvPr/>
        </p:nvSpPr>
        <p:spPr>
          <a:xfrm>
            <a:off x="470248" y="4765922"/>
            <a:ext cx="1728192" cy="276999"/>
          </a:xfrm>
          <a:prstGeom prst="rect">
            <a:avLst/>
          </a:prstGeom>
          <a:noFill/>
          <a:ln>
            <a:noFill/>
          </a:ln>
        </p:spPr>
        <p:txBody>
          <a:bodyPr wrap="square" rtlCol="0" anchor="ctr">
            <a:spAutoFit/>
          </a:bodyPr>
          <a:lstStyle/>
          <a:p>
            <a:pPr algn="l"/>
            <a:r>
              <a:rPr lang="en-US" sz="1200" dirty="0">
                <a:solidFill>
                  <a:srgbClr val="193B7F"/>
                </a:solidFill>
              </a:rPr>
              <a:t>www.bipm.org</a:t>
            </a:r>
          </a:p>
        </p:txBody>
      </p:sp>
    </p:spTree>
    <p:extLst>
      <p:ext uri="{BB962C8B-B14F-4D97-AF65-F5344CB8AC3E}">
        <p14:creationId xmlns:p14="http://schemas.microsoft.com/office/powerpoint/2010/main" val="1322245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with web">
    <p:spTree>
      <p:nvGrpSpPr>
        <p:cNvPr id="1" name=""/>
        <p:cNvGrpSpPr/>
        <p:nvPr/>
      </p:nvGrpSpPr>
      <p:grpSpPr>
        <a:xfrm>
          <a:off x="0" y="0"/>
          <a:ext cx="0" cy="0"/>
          <a:chOff x="0" y="0"/>
          <a:chExt cx="0" cy="0"/>
        </a:xfrm>
      </p:grpSpPr>
      <p:sp>
        <p:nvSpPr>
          <p:cNvPr id="2" name="Title 1"/>
          <p:cNvSpPr>
            <a:spLocks noGrp="1"/>
          </p:cNvSpPr>
          <p:nvPr>
            <p:ph type="title"/>
          </p:nvPr>
        </p:nvSpPr>
        <p:spPr>
          <a:xfrm>
            <a:off x="457204" y="204787"/>
            <a:ext cx="3008313" cy="871538"/>
          </a:xfrm>
        </p:spPr>
        <p:txBody>
          <a:bodyPr anchor="ctr"/>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90"/>
            <a:ext cx="5111750" cy="4389835"/>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4" y="1076328"/>
            <a:ext cx="3008313" cy="3518297"/>
          </a:xfrm>
        </p:spPr>
        <p:txBody>
          <a:bodyPr/>
          <a:lstStyle>
            <a:lvl1pPr marL="0" indent="0">
              <a:buNone/>
              <a:defRPr sz="1400"/>
            </a:lvl1pPr>
            <a:lvl2pPr marL="457189" indent="0">
              <a:buNone/>
              <a:defRPr sz="1200"/>
            </a:lvl2pPr>
            <a:lvl3pPr marL="914378" indent="0">
              <a:buNone/>
              <a:defRPr sz="1000"/>
            </a:lvl3pPr>
            <a:lvl4pPr marL="1371566" indent="0">
              <a:buNone/>
              <a:defRPr sz="900"/>
            </a:lvl4pPr>
            <a:lvl5pPr marL="1828754" indent="0">
              <a:buNone/>
              <a:defRPr sz="900"/>
            </a:lvl5pPr>
            <a:lvl6pPr marL="2285943" indent="0">
              <a:buNone/>
              <a:defRPr sz="900"/>
            </a:lvl6pPr>
            <a:lvl7pPr marL="2743132" indent="0">
              <a:buNone/>
              <a:defRPr sz="900"/>
            </a:lvl7pPr>
            <a:lvl8pPr marL="3200320" indent="0">
              <a:buNone/>
              <a:defRPr sz="900"/>
            </a:lvl8pPr>
            <a:lvl9pPr marL="3657509" indent="0">
              <a:buNone/>
              <a:defRPr sz="900"/>
            </a:lvl9pPr>
          </a:lstStyle>
          <a:p>
            <a:pPr lvl="0"/>
            <a:r>
              <a:rPr lang="en-US"/>
              <a:t>Edit Master text styles</a:t>
            </a:r>
          </a:p>
        </p:txBody>
      </p:sp>
      <p:sp>
        <p:nvSpPr>
          <p:cNvPr id="8" name="TextBox 7"/>
          <p:cNvSpPr txBox="1"/>
          <p:nvPr/>
        </p:nvSpPr>
        <p:spPr>
          <a:xfrm>
            <a:off x="7236296" y="4765922"/>
            <a:ext cx="1728192" cy="276999"/>
          </a:xfrm>
          <a:prstGeom prst="rect">
            <a:avLst/>
          </a:prstGeom>
          <a:noFill/>
        </p:spPr>
        <p:txBody>
          <a:bodyPr wrap="square" rtlCol="0" anchor="ctr">
            <a:spAutoFit/>
          </a:bodyPr>
          <a:lstStyle/>
          <a:p>
            <a:pPr algn="r"/>
            <a:fld id="{1EBF0865-8280-4993-A91B-BB5501F3EE2C}" type="slidenum">
              <a:rPr lang="en-US" sz="1200" smtClean="0">
                <a:solidFill>
                  <a:srgbClr val="193B7F"/>
                </a:solidFill>
              </a:rPr>
              <a:pPr algn="r"/>
              <a:t>‹#›</a:t>
            </a:fld>
            <a:endParaRPr lang="en-US" sz="1200" dirty="0">
              <a:solidFill>
                <a:srgbClr val="193B7F"/>
              </a:solidFill>
            </a:endParaRPr>
          </a:p>
        </p:txBody>
      </p:sp>
      <p:sp>
        <p:nvSpPr>
          <p:cNvPr id="9" name="TextBox 8"/>
          <p:cNvSpPr txBox="1"/>
          <p:nvPr/>
        </p:nvSpPr>
        <p:spPr>
          <a:xfrm>
            <a:off x="470248" y="4765922"/>
            <a:ext cx="1728192" cy="276999"/>
          </a:xfrm>
          <a:prstGeom prst="rect">
            <a:avLst/>
          </a:prstGeom>
          <a:noFill/>
          <a:ln>
            <a:noFill/>
          </a:ln>
        </p:spPr>
        <p:txBody>
          <a:bodyPr wrap="square" rtlCol="0" anchor="ctr">
            <a:spAutoFit/>
          </a:bodyPr>
          <a:lstStyle/>
          <a:p>
            <a:pPr algn="l"/>
            <a:r>
              <a:rPr lang="en-US" sz="1200" dirty="0">
                <a:solidFill>
                  <a:srgbClr val="193B7F"/>
                </a:solidFill>
              </a:rPr>
              <a:t>www.bipm.org</a:t>
            </a:r>
          </a:p>
        </p:txBody>
      </p:sp>
    </p:spTree>
    <p:extLst>
      <p:ext uri="{BB962C8B-B14F-4D97-AF65-F5344CB8AC3E}">
        <p14:creationId xmlns:p14="http://schemas.microsoft.com/office/powerpoint/2010/main" val="6376746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and web">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solidFill>
                  <a:srgbClr val="193B7F"/>
                </a:solidFill>
              </a:defRPr>
            </a:lvl1pPr>
          </a:lstStyle>
          <a:p>
            <a:r>
              <a:rPr lang="en-US" dirty="0"/>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189" indent="0">
              <a:buNone/>
              <a:defRPr sz="2800"/>
            </a:lvl2pPr>
            <a:lvl3pPr marL="914378" indent="0">
              <a:buNone/>
              <a:defRPr sz="2400"/>
            </a:lvl3pPr>
            <a:lvl4pPr marL="1371566" indent="0">
              <a:buNone/>
              <a:defRPr sz="2000"/>
            </a:lvl4pPr>
            <a:lvl5pPr marL="1828754" indent="0">
              <a:buNone/>
              <a:defRPr sz="2000"/>
            </a:lvl5pPr>
            <a:lvl6pPr marL="2285943" indent="0">
              <a:buNone/>
              <a:defRPr sz="2000"/>
            </a:lvl6pPr>
            <a:lvl7pPr marL="2743132" indent="0">
              <a:buNone/>
              <a:defRPr sz="2000"/>
            </a:lvl7pPr>
            <a:lvl8pPr marL="3200320" indent="0">
              <a:buNone/>
              <a:defRPr sz="2000"/>
            </a:lvl8pPr>
            <a:lvl9pPr marL="3657509" indent="0">
              <a:buNone/>
              <a:defRPr sz="2000"/>
            </a:lvl9pPr>
          </a:lstStyle>
          <a:p>
            <a:r>
              <a:rPr lang="en-US"/>
              <a:t>Click icon to add picture</a:t>
            </a:r>
          </a:p>
        </p:txBody>
      </p:sp>
      <p:sp>
        <p:nvSpPr>
          <p:cNvPr id="4" name="Text Placeholder 3"/>
          <p:cNvSpPr>
            <a:spLocks noGrp="1"/>
          </p:cNvSpPr>
          <p:nvPr>
            <p:ph type="body" sz="half" idx="2"/>
          </p:nvPr>
        </p:nvSpPr>
        <p:spPr>
          <a:xfrm>
            <a:off x="1792288" y="4025505"/>
            <a:ext cx="5486400" cy="603647"/>
          </a:xfrm>
        </p:spPr>
        <p:txBody>
          <a:bodyPr/>
          <a:lstStyle>
            <a:lvl1pPr marL="0" indent="0">
              <a:buNone/>
              <a:defRPr sz="1400"/>
            </a:lvl1pPr>
            <a:lvl2pPr marL="457189" indent="0">
              <a:buNone/>
              <a:defRPr sz="1200"/>
            </a:lvl2pPr>
            <a:lvl3pPr marL="914378" indent="0">
              <a:buNone/>
              <a:defRPr sz="1000"/>
            </a:lvl3pPr>
            <a:lvl4pPr marL="1371566" indent="0">
              <a:buNone/>
              <a:defRPr sz="900"/>
            </a:lvl4pPr>
            <a:lvl5pPr marL="1828754" indent="0">
              <a:buNone/>
              <a:defRPr sz="900"/>
            </a:lvl5pPr>
            <a:lvl6pPr marL="2285943" indent="0">
              <a:buNone/>
              <a:defRPr sz="900"/>
            </a:lvl6pPr>
            <a:lvl7pPr marL="2743132" indent="0">
              <a:buNone/>
              <a:defRPr sz="900"/>
            </a:lvl7pPr>
            <a:lvl8pPr marL="3200320" indent="0">
              <a:buNone/>
              <a:defRPr sz="900"/>
            </a:lvl8pPr>
            <a:lvl9pPr marL="3657509" indent="0">
              <a:buNone/>
              <a:defRPr sz="900"/>
            </a:lvl9pPr>
          </a:lstStyle>
          <a:p>
            <a:pPr lvl="0"/>
            <a:r>
              <a:rPr lang="en-US"/>
              <a:t>Edit Master text styles</a:t>
            </a:r>
          </a:p>
        </p:txBody>
      </p:sp>
      <p:sp>
        <p:nvSpPr>
          <p:cNvPr id="8" name="TextBox 7"/>
          <p:cNvSpPr txBox="1"/>
          <p:nvPr/>
        </p:nvSpPr>
        <p:spPr>
          <a:xfrm>
            <a:off x="7236296" y="4765922"/>
            <a:ext cx="1728192" cy="276999"/>
          </a:xfrm>
          <a:prstGeom prst="rect">
            <a:avLst/>
          </a:prstGeom>
          <a:noFill/>
        </p:spPr>
        <p:txBody>
          <a:bodyPr wrap="square" rtlCol="0" anchor="ctr">
            <a:spAutoFit/>
          </a:bodyPr>
          <a:lstStyle/>
          <a:p>
            <a:pPr algn="r"/>
            <a:fld id="{1EBF0865-8280-4993-A91B-BB5501F3EE2C}" type="slidenum">
              <a:rPr lang="en-US" sz="1200" smtClean="0">
                <a:solidFill>
                  <a:srgbClr val="193B7F"/>
                </a:solidFill>
              </a:rPr>
              <a:pPr algn="r"/>
              <a:t>‹#›</a:t>
            </a:fld>
            <a:endParaRPr lang="en-US" sz="1200" dirty="0">
              <a:solidFill>
                <a:srgbClr val="193B7F"/>
              </a:solidFill>
            </a:endParaRPr>
          </a:p>
        </p:txBody>
      </p:sp>
      <p:sp>
        <p:nvSpPr>
          <p:cNvPr id="9" name="TextBox 8"/>
          <p:cNvSpPr txBox="1"/>
          <p:nvPr/>
        </p:nvSpPr>
        <p:spPr>
          <a:xfrm>
            <a:off x="470248" y="4765922"/>
            <a:ext cx="1728192" cy="276999"/>
          </a:xfrm>
          <a:prstGeom prst="rect">
            <a:avLst/>
          </a:prstGeom>
          <a:noFill/>
          <a:ln>
            <a:noFill/>
          </a:ln>
        </p:spPr>
        <p:txBody>
          <a:bodyPr wrap="square" rtlCol="0" anchor="ctr">
            <a:spAutoFit/>
          </a:bodyPr>
          <a:lstStyle/>
          <a:p>
            <a:pPr algn="l"/>
            <a:r>
              <a:rPr lang="en-US" sz="1200" dirty="0">
                <a:solidFill>
                  <a:srgbClr val="193B7F"/>
                </a:solidFill>
              </a:rPr>
              <a:t>www.bipm.org</a:t>
            </a:r>
          </a:p>
        </p:txBody>
      </p:sp>
    </p:spTree>
    <p:extLst>
      <p:ext uri="{BB962C8B-B14F-4D97-AF65-F5344CB8AC3E}">
        <p14:creationId xmlns:p14="http://schemas.microsoft.com/office/powerpoint/2010/main" val="40121098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18" Type="http://schemas.openxmlformats.org/officeDocument/2006/relationships/slideLayout" Target="../slideLayouts/slideLayout30.xml"/><Relationship Id="rId3" Type="http://schemas.openxmlformats.org/officeDocument/2006/relationships/slideLayout" Target="../slideLayouts/slideLayout15.xml"/><Relationship Id="rId21" Type="http://schemas.openxmlformats.org/officeDocument/2006/relationships/slideLayout" Target="../slideLayouts/slideLayout33.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17" Type="http://schemas.openxmlformats.org/officeDocument/2006/relationships/slideLayout" Target="../slideLayouts/slideLayout29.xml"/><Relationship Id="rId2" Type="http://schemas.openxmlformats.org/officeDocument/2006/relationships/slideLayout" Target="../slideLayouts/slideLayout14.xml"/><Relationship Id="rId16" Type="http://schemas.openxmlformats.org/officeDocument/2006/relationships/slideLayout" Target="../slideLayouts/slideLayout28.xml"/><Relationship Id="rId20" Type="http://schemas.openxmlformats.org/officeDocument/2006/relationships/slideLayout" Target="../slideLayouts/slideLayout3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23" Type="http://schemas.openxmlformats.org/officeDocument/2006/relationships/image" Target="../media/image1.png"/><Relationship Id="rId10" Type="http://schemas.openxmlformats.org/officeDocument/2006/relationships/slideLayout" Target="../slideLayouts/slideLayout22.xml"/><Relationship Id="rId19" Type="http://schemas.openxmlformats.org/officeDocument/2006/relationships/slideLayout" Target="../slideLayouts/slideLayout31.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 Id="rId22"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2941"/>
            <a:ext cx="8229600" cy="768096"/>
          </a:xfrm>
          <a:prstGeom prst="rect">
            <a:avLst/>
          </a:prstGeom>
        </p:spPr>
        <p:txBody>
          <a:bodyPr vert="horz" lIns="91440" tIns="45720" rIns="91440" bIns="45720" rtlCol="0" anchor="ctr">
            <a:normAutofit/>
          </a:bodyPr>
          <a:lstStyle/>
          <a:p>
            <a:pPr lvl="0"/>
            <a:r>
              <a:rPr lang="en-US"/>
              <a:t>Click to edit Master title style</a:t>
            </a:r>
            <a:endParaRPr lang="en-US" dirty="0"/>
          </a:p>
        </p:txBody>
      </p:sp>
      <p:sp>
        <p:nvSpPr>
          <p:cNvPr id="3" name="Text Placeholder 2"/>
          <p:cNvSpPr>
            <a:spLocks noGrp="1"/>
          </p:cNvSpPr>
          <p:nvPr>
            <p:ph type="body" idx="1"/>
          </p:nvPr>
        </p:nvSpPr>
        <p:spPr>
          <a:xfrm>
            <a:off x="457200" y="1023487"/>
            <a:ext cx="8229600" cy="339447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lang="en-US" sz="1200">
                <a:solidFill>
                  <a:srgbClr val="193B7F"/>
                </a:solidFill>
              </a:defRPr>
            </a:lvl1pPr>
          </a:lstStyle>
          <a:p>
            <a:endParaRPr lang="en-US"/>
          </a:p>
        </p:txBody>
      </p:sp>
    </p:spTree>
    <p:extLst>
      <p:ext uri="{BB962C8B-B14F-4D97-AF65-F5344CB8AC3E}">
        <p14:creationId xmlns:p14="http://schemas.microsoft.com/office/powerpoint/2010/main" val="3570598678"/>
      </p:ext>
    </p:extLst>
  </p:cSld>
  <p:clrMap bg1="lt1" tx1="dk1" bg2="lt2" tx2="dk2" accent1="accent1" accent2="accent2" accent3="accent3" accent4="accent4" accent5="accent5" accent6="accent6" hlink="hlink" folHlink="folHlink"/>
  <p:sldLayoutIdLst>
    <p:sldLayoutId id="2147483692" r:id="rId1"/>
    <p:sldLayoutId id="2147483667" r:id="rId2"/>
    <p:sldLayoutId id="2147483691" r:id="rId3"/>
    <p:sldLayoutId id="2147483673" r:id="rId4"/>
    <p:sldLayoutId id="2147483675" r:id="rId5"/>
    <p:sldLayoutId id="2147483677" r:id="rId6"/>
    <p:sldLayoutId id="2147483679" r:id="rId7"/>
    <p:sldLayoutId id="2147483681" r:id="rId8"/>
    <p:sldLayoutId id="2147483683" r:id="rId9"/>
    <p:sldLayoutId id="2147483685" r:id="rId10"/>
    <p:sldLayoutId id="2147483687" r:id="rId11"/>
    <p:sldLayoutId id="2147483690" r:id="rId12"/>
  </p:sldLayoutIdLst>
  <p:txStyles>
    <p:titleStyle>
      <a:lvl1pPr algn="l" defTabSz="914378" rtl="0" eaLnBrk="1" latinLnBrk="0" hangingPunct="1">
        <a:spcBef>
          <a:spcPct val="0"/>
        </a:spcBef>
        <a:buNone/>
        <a:defRPr lang="en-US" sz="2800" b="0" kern="1200" dirty="0">
          <a:solidFill>
            <a:srgbClr val="193B7F"/>
          </a:solidFill>
          <a:latin typeface="Futura Std Medium" panose="020B0502020204020303"/>
          <a:ea typeface="+mj-ea"/>
          <a:cs typeface="+mj-cs"/>
        </a:defRPr>
      </a:lvl1pPr>
    </p:titleStyle>
    <p:bodyStyle>
      <a:lvl1pPr marL="342892" indent="-342892" algn="l" defTabSz="914378" rtl="0" eaLnBrk="1" latinLnBrk="0" hangingPunct="1">
        <a:spcBef>
          <a:spcPct val="20000"/>
        </a:spcBef>
        <a:buSzPct val="80000"/>
        <a:buFontTx/>
        <a:buBlip>
          <a:blip r:embed="rId14"/>
        </a:buBlip>
        <a:defRPr sz="2400" kern="1200">
          <a:solidFill>
            <a:srgbClr val="193B7F"/>
          </a:solidFill>
          <a:latin typeface="+mn-lt"/>
          <a:ea typeface="+mn-ea"/>
          <a:cs typeface="+mn-cs"/>
        </a:defRPr>
      </a:lvl1pPr>
      <a:lvl2pPr marL="742931" indent="-285743" algn="l" defTabSz="914378" rtl="0" eaLnBrk="1" latinLnBrk="0" hangingPunct="1">
        <a:spcBef>
          <a:spcPct val="20000"/>
        </a:spcBef>
        <a:buFont typeface="Arial" panose="020B0604020202020204" pitchFamily="34" charset="0"/>
        <a:buChar char="–"/>
        <a:defRPr sz="2000" kern="1200">
          <a:solidFill>
            <a:srgbClr val="193B7F"/>
          </a:solidFill>
          <a:latin typeface="+mn-lt"/>
          <a:ea typeface="+mn-ea"/>
          <a:cs typeface="+mn-cs"/>
        </a:defRPr>
      </a:lvl2pPr>
      <a:lvl3pPr marL="1142972" indent="-228594" algn="l" defTabSz="914378" rtl="0" eaLnBrk="1" latinLnBrk="0" hangingPunct="1">
        <a:spcBef>
          <a:spcPct val="20000"/>
        </a:spcBef>
        <a:buSzPct val="70000"/>
        <a:buFontTx/>
        <a:buBlip>
          <a:blip r:embed="rId14"/>
        </a:buBlip>
        <a:defRPr sz="1800" kern="1200">
          <a:solidFill>
            <a:srgbClr val="193B7F"/>
          </a:solidFill>
          <a:latin typeface="+mn-lt"/>
          <a:ea typeface="+mn-ea"/>
          <a:cs typeface="+mn-cs"/>
        </a:defRPr>
      </a:lvl3pPr>
      <a:lvl4pPr marL="1600160" indent="-228594" algn="l" defTabSz="914378" rtl="0" eaLnBrk="1" latinLnBrk="0" hangingPunct="1">
        <a:spcBef>
          <a:spcPct val="20000"/>
        </a:spcBef>
        <a:buFont typeface="Arial" panose="020B0604020202020204" pitchFamily="34" charset="0"/>
        <a:buChar char="–"/>
        <a:defRPr sz="1600" kern="1200">
          <a:solidFill>
            <a:srgbClr val="193B7F"/>
          </a:solidFill>
          <a:latin typeface="+mn-lt"/>
          <a:ea typeface="+mn-ea"/>
          <a:cs typeface="+mn-cs"/>
        </a:defRPr>
      </a:lvl4pPr>
      <a:lvl5pPr marL="2057348" indent="-228594" algn="l" defTabSz="914378" rtl="0" eaLnBrk="1" latinLnBrk="0" hangingPunct="1">
        <a:spcBef>
          <a:spcPct val="20000"/>
        </a:spcBef>
        <a:buFont typeface="Arial" panose="020B0604020202020204" pitchFamily="34" charset="0"/>
        <a:buChar char="»"/>
        <a:defRPr sz="1400" kern="1200">
          <a:solidFill>
            <a:srgbClr val="193B7F"/>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2941"/>
            <a:ext cx="8229600" cy="768096"/>
          </a:xfrm>
          <a:prstGeom prst="rect">
            <a:avLst/>
          </a:prstGeom>
        </p:spPr>
        <p:txBody>
          <a:bodyPr vert="horz" lIns="91440" tIns="45720" rIns="91440" bIns="45720" rtlCol="0" anchor="ctr">
            <a:normAutofit/>
          </a:bodyPr>
          <a:lstStyle/>
          <a:p>
            <a:pPr lvl="0"/>
            <a:r>
              <a:rPr lang="fr-FR"/>
              <a:t>Modifiez le style du titre</a:t>
            </a:r>
            <a:endParaRPr lang="en-US" dirty="0"/>
          </a:p>
        </p:txBody>
      </p:sp>
      <p:sp>
        <p:nvSpPr>
          <p:cNvPr id="3" name="Text Placeholder 2"/>
          <p:cNvSpPr>
            <a:spLocks noGrp="1"/>
          </p:cNvSpPr>
          <p:nvPr>
            <p:ph type="body" idx="1"/>
          </p:nvPr>
        </p:nvSpPr>
        <p:spPr>
          <a:xfrm>
            <a:off x="457200" y="1023487"/>
            <a:ext cx="8229600" cy="3394472"/>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6" name="Footer Placeholder 5"/>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lang="en-US" sz="900">
                <a:solidFill>
                  <a:srgbClr val="193B7F"/>
                </a:solidFill>
              </a:defRPr>
            </a:lvl1pPr>
          </a:lstStyle>
          <a:p>
            <a:endParaRPr lang="en-GB"/>
          </a:p>
        </p:txBody>
      </p:sp>
    </p:spTree>
    <p:extLst>
      <p:ext uri="{BB962C8B-B14F-4D97-AF65-F5344CB8AC3E}">
        <p14:creationId xmlns:p14="http://schemas.microsoft.com/office/powerpoint/2010/main" val="3148236663"/>
      </p:ext>
    </p:extLst>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 id="2147483705" r:id="rId12"/>
    <p:sldLayoutId id="2147483706" r:id="rId13"/>
    <p:sldLayoutId id="2147483707" r:id="rId14"/>
    <p:sldLayoutId id="2147483708" r:id="rId15"/>
    <p:sldLayoutId id="2147483709" r:id="rId16"/>
    <p:sldLayoutId id="2147483710" r:id="rId17"/>
    <p:sldLayoutId id="2147483711" r:id="rId18"/>
    <p:sldLayoutId id="2147483712" r:id="rId19"/>
    <p:sldLayoutId id="2147483713" r:id="rId20"/>
    <p:sldLayoutId id="2147483714" r:id="rId21"/>
  </p:sldLayoutIdLst>
  <p:txStyles>
    <p:titleStyle>
      <a:lvl1pPr algn="l" defTabSz="685800" rtl="0" eaLnBrk="1" latinLnBrk="0" hangingPunct="1">
        <a:spcBef>
          <a:spcPct val="0"/>
        </a:spcBef>
        <a:buNone/>
        <a:defRPr lang="en-US" sz="2100" b="0" kern="1200" dirty="0">
          <a:solidFill>
            <a:srgbClr val="193B7F"/>
          </a:solidFill>
          <a:latin typeface="+mj-lt"/>
          <a:ea typeface="+mj-ea"/>
          <a:cs typeface="+mj-cs"/>
        </a:defRPr>
      </a:lvl1pPr>
    </p:titleStyle>
    <p:bodyStyle>
      <a:lvl1pPr marL="257175" indent="-257175" algn="l" defTabSz="685800" rtl="0" eaLnBrk="1" latinLnBrk="0" hangingPunct="1">
        <a:spcBef>
          <a:spcPct val="20000"/>
        </a:spcBef>
        <a:buSzPct val="80000"/>
        <a:buFontTx/>
        <a:buBlip>
          <a:blip r:embed="rId23"/>
        </a:buBlip>
        <a:defRPr sz="1800" kern="1200">
          <a:solidFill>
            <a:srgbClr val="193B7F"/>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1500" kern="1200">
          <a:solidFill>
            <a:srgbClr val="193B7F"/>
          </a:solidFill>
          <a:latin typeface="+mn-lt"/>
          <a:ea typeface="+mn-ea"/>
          <a:cs typeface="+mn-cs"/>
        </a:defRPr>
      </a:lvl2pPr>
      <a:lvl3pPr marL="857250" indent="-171450" algn="l" defTabSz="685800" rtl="0" eaLnBrk="1" latinLnBrk="0" hangingPunct="1">
        <a:spcBef>
          <a:spcPct val="20000"/>
        </a:spcBef>
        <a:buSzPct val="70000"/>
        <a:buFontTx/>
        <a:buBlip>
          <a:blip r:embed="rId23"/>
        </a:buBlip>
        <a:defRPr sz="1350" kern="1200">
          <a:solidFill>
            <a:srgbClr val="193B7F"/>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200" kern="1200">
          <a:solidFill>
            <a:srgbClr val="193B7F"/>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050" kern="1200">
          <a:solidFill>
            <a:srgbClr val="193B7F"/>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png"/><Relationship Id="rId1" Type="http://schemas.openxmlformats.org/officeDocument/2006/relationships/slideLayout" Target="../slideLayouts/slideLayout15.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8.png"/><Relationship Id="rId1" Type="http://schemas.openxmlformats.org/officeDocument/2006/relationships/slideLayout" Target="../slideLayouts/slideLayout21.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pPr algn="ctr"/>
            <a:r>
              <a:rPr lang="en-US" dirty="0"/>
              <a:t>Workshop of the Consultative Committee for Acoustics, Ultrasound and Vibration</a:t>
            </a:r>
            <a:br>
              <a:rPr lang="en-US" dirty="0"/>
            </a:br>
            <a:r>
              <a:rPr lang="en-US" dirty="0"/>
              <a:t>-Diagnosis and inspection by AUV measurement-</a:t>
            </a:r>
            <a:endParaRPr lang="en-GB" dirty="0"/>
          </a:p>
        </p:txBody>
      </p:sp>
      <p:sp>
        <p:nvSpPr>
          <p:cNvPr id="3" name="Sous-titre 2"/>
          <p:cNvSpPr>
            <a:spLocks noGrp="1"/>
          </p:cNvSpPr>
          <p:nvPr>
            <p:ph type="subTitle" idx="1"/>
          </p:nvPr>
        </p:nvSpPr>
        <p:spPr>
          <a:xfrm>
            <a:off x="1458468" y="2057400"/>
            <a:ext cx="3221544" cy="1314450"/>
          </a:xfrm>
        </p:spPr>
        <p:txBody>
          <a:bodyPr>
            <a:normAutofit fontScale="85000" lnSpcReduction="10000"/>
          </a:bodyPr>
          <a:lstStyle/>
          <a:p>
            <a:r>
              <a:rPr lang="en-GB" dirty="0"/>
              <a:t>Takashi USUDA</a:t>
            </a:r>
          </a:p>
          <a:p>
            <a:r>
              <a:rPr lang="en-GB" dirty="0"/>
              <a:t>CCAUV President and CIPM member</a:t>
            </a:r>
          </a:p>
          <a:p>
            <a:r>
              <a:rPr lang="en-GB" dirty="0"/>
              <a:t>(</a:t>
            </a:r>
            <a:r>
              <a:rPr lang="en-US" altLang="ja-JP" dirty="0"/>
              <a:t>NMIJ/AIST Japan)</a:t>
            </a:r>
          </a:p>
          <a:p>
            <a:endParaRPr lang="en-GB" dirty="0"/>
          </a:p>
          <a:p>
            <a:r>
              <a:rPr lang="en-GB" dirty="0"/>
              <a:t>12</a:t>
            </a:r>
            <a:r>
              <a:rPr lang="en-GB" baseline="30000" dirty="0"/>
              <a:t>th</a:t>
            </a:r>
            <a:r>
              <a:rPr lang="en-GB" dirty="0"/>
              <a:t> CCAUV and related meetings</a:t>
            </a:r>
          </a:p>
          <a:p>
            <a:endParaRPr lang="en-GB" dirty="0"/>
          </a:p>
        </p:txBody>
      </p:sp>
    </p:spTree>
    <p:extLst>
      <p:ext uri="{BB962C8B-B14F-4D97-AF65-F5344CB8AC3E}">
        <p14:creationId xmlns:p14="http://schemas.microsoft.com/office/powerpoint/2010/main" val="41304910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コンテンツ プレースホルダー 3">
            <a:extLst>
              <a:ext uri="{FF2B5EF4-FFF2-40B4-BE49-F238E27FC236}">
                <a16:creationId xmlns:a16="http://schemas.microsoft.com/office/drawing/2014/main" id="{C111932D-E2C1-43F2-A4B5-A3F86C150C37}"/>
              </a:ext>
            </a:extLst>
          </p:cNvPr>
          <p:cNvSpPr>
            <a:spLocks noGrp="1"/>
          </p:cNvSpPr>
          <p:nvPr>
            <p:ph idx="1"/>
          </p:nvPr>
        </p:nvSpPr>
        <p:spPr/>
        <p:txBody>
          <a:bodyPr/>
          <a:lstStyle/>
          <a:p>
            <a:endParaRPr kumimoji="1" lang="ja-JP" altLang="en-US" dirty="0"/>
          </a:p>
        </p:txBody>
      </p:sp>
      <p:sp>
        <p:nvSpPr>
          <p:cNvPr id="2" name="タイトル 1"/>
          <p:cNvSpPr>
            <a:spLocks noGrp="1"/>
          </p:cNvSpPr>
          <p:nvPr>
            <p:ph type="title"/>
          </p:nvPr>
        </p:nvSpPr>
        <p:spPr/>
        <p:txBody>
          <a:bodyPr/>
          <a:lstStyle/>
          <a:p>
            <a:r>
              <a:rPr kumimoji="1" lang="en-US" altLang="ja-JP" dirty="0"/>
              <a:t>The role of the Consultative Committees</a:t>
            </a:r>
            <a:endParaRPr kumimoji="1" lang="ja-JP" altLang="en-US" dirty="0"/>
          </a:p>
        </p:txBody>
      </p:sp>
      <p:graphicFrame>
        <p:nvGraphicFramePr>
          <p:cNvPr id="3" name="Diagram 2"/>
          <p:cNvGraphicFramePr/>
          <p:nvPr/>
        </p:nvGraphicFramePr>
        <p:xfrm>
          <a:off x="1655676" y="1010710"/>
          <a:ext cx="5778642" cy="32892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801037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コンテンツ プレースホルダー 4">
            <a:extLst>
              <a:ext uri="{FF2B5EF4-FFF2-40B4-BE49-F238E27FC236}">
                <a16:creationId xmlns:a16="http://schemas.microsoft.com/office/drawing/2014/main" id="{42BBE2EA-7344-4977-A657-15C2531B3DDC}"/>
              </a:ext>
            </a:extLst>
          </p:cNvPr>
          <p:cNvSpPr>
            <a:spLocks noGrp="1"/>
          </p:cNvSpPr>
          <p:nvPr>
            <p:ph idx="1"/>
          </p:nvPr>
        </p:nvSpPr>
        <p:spPr/>
        <p:txBody>
          <a:bodyPr/>
          <a:lstStyle/>
          <a:p>
            <a:endParaRPr kumimoji="1" lang="ja-JP" altLang="en-US"/>
          </a:p>
        </p:txBody>
      </p:sp>
      <p:sp>
        <p:nvSpPr>
          <p:cNvPr id="3" name="タイトル 2"/>
          <p:cNvSpPr>
            <a:spLocks noGrp="1"/>
          </p:cNvSpPr>
          <p:nvPr>
            <p:ph type="title"/>
          </p:nvPr>
        </p:nvSpPr>
        <p:spPr/>
        <p:txBody>
          <a:bodyPr/>
          <a:lstStyle/>
          <a:p>
            <a:r>
              <a:rPr kumimoji="1" lang="en-US" altLang="ja-JP" dirty="0"/>
              <a:t>Stakeholders</a:t>
            </a:r>
            <a:endParaRPr kumimoji="1" lang="ja-JP" altLang="en-US" dirty="0"/>
          </a:p>
        </p:txBody>
      </p:sp>
      <p:sp>
        <p:nvSpPr>
          <p:cNvPr id="6" name="正方形/長方形 5"/>
          <p:cNvSpPr/>
          <p:nvPr/>
        </p:nvSpPr>
        <p:spPr>
          <a:xfrm>
            <a:off x="2365968" y="1403588"/>
            <a:ext cx="756084" cy="37804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350" dirty="0">
                <a:solidFill>
                  <a:schemeClr val="tx1"/>
                </a:solidFill>
              </a:rPr>
              <a:t>BIPM</a:t>
            </a:r>
            <a:endParaRPr kumimoji="1" lang="ja-JP" altLang="en-US" sz="1350" dirty="0">
              <a:solidFill>
                <a:schemeClr val="tx1"/>
              </a:solidFill>
            </a:endParaRPr>
          </a:p>
        </p:txBody>
      </p:sp>
      <p:sp>
        <p:nvSpPr>
          <p:cNvPr id="7" name="正方形/長方形 6"/>
          <p:cNvSpPr/>
          <p:nvPr/>
        </p:nvSpPr>
        <p:spPr>
          <a:xfrm>
            <a:off x="2362774" y="2544063"/>
            <a:ext cx="756084" cy="37804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350" dirty="0">
                <a:solidFill>
                  <a:schemeClr val="tx1"/>
                </a:solidFill>
              </a:rPr>
              <a:t>NMI</a:t>
            </a:r>
            <a:endParaRPr kumimoji="1" lang="ja-JP" altLang="en-US" sz="1350" dirty="0">
              <a:solidFill>
                <a:schemeClr val="tx1"/>
              </a:solidFill>
            </a:endParaRPr>
          </a:p>
        </p:txBody>
      </p:sp>
      <p:sp>
        <p:nvSpPr>
          <p:cNvPr id="8" name="正方形/長方形 7"/>
          <p:cNvSpPr/>
          <p:nvPr/>
        </p:nvSpPr>
        <p:spPr>
          <a:xfrm>
            <a:off x="2421877" y="3522369"/>
            <a:ext cx="5326361" cy="37804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350" dirty="0">
                <a:solidFill>
                  <a:schemeClr val="tx1"/>
                </a:solidFill>
              </a:rPr>
              <a:t>Industries, regulators, consumers, citizens, etc.</a:t>
            </a:r>
            <a:endParaRPr kumimoji="1" lang="ja-JP" altLang="en-US" sz="1350" dirty="0">
              <a:solidFill>
                <a:schemeClr val="tx1"/>
              </a:solidFill>
            </a:endParaRPr>
          </a:p>
        </p:txBody>
      </p:sp>
      <p:sp>
        <p:nvSpPr>
          <p:cNvPr id="9" name="正方形/長方形 8"/>
          <p:cNvSpPr/>
          <p:nvPr/>
        </p:nvSpPr>
        <p:spPr>
          <a:xfrm>
            <a:off x="3392082" y="1403588"/>
            <a:ext cx="756084" cy="37804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350" dirty="0">
                <a:solidFill>
                  <a:schemeClr val="tx1"/>
                </a:solidFill>
              </a:rPr>
              <a:t>OIML</a:t>
            </a:r>
            <a:endParaRPr kumimoji="1" lang="ja-JP" altLang="en-US" sz="1350" dirty="0">
              <a:solidFill>
                <a:schemeClr val="tx1"/>
              </a:solidFill>
            </a:endParaRPr>
          </a:p>
        </p:txBody>
      </p:sp>
      <p:sp>
        <p:nvSpPr>
          <p:cNvPr id="10" name="正方形/長方形 9"/>
          <p:cNvSpPr/>
          <p:nvPr/>
        </p:nvSpPr>
        <p:spPr>
          <a:xfrm>
            <a:off x="3392082" y="2544063"/>
            <a:ext cx="756084" cy="37804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350" dirty="0">
                <a:solidFill>
                  <a:schemeClr val="tx1"/>
                </a:solidFill>
              </a:rPr>
              <a:t>NMI</a:t>
            </a:r>
          </a:p>
          <a:p>
            <a:pPr algn="ctr"/>
            <a:r>
              <a:rPr kumimoji="1" lang="en-US" altLang="ja-JP" sz="1350" dirty="0" err="1">
                <a:solidFill>
                  <a:schemeClr val="tx1"/>
                </a:solidFill>
              </a:rPr>
              <a:t>Agnecy</a:t>
            </a:r>
            <a:endParaRPr kumimoji="1" lang="ja-JP" altLang="en-US" sz="1350" dirty="0">
              <a:solidFill>
                <a:schemeClr val="tx1"/>
              </a:solidFill>
            </a:endParaRPr>
          </a:p>
        </p:txBody>
      </p:sp>
      <p:sp>
        <p:nvSpPr>
          <p:cNvPr id="11" name="正方形/長方形 10"/>
          <p:cNvSpPr/>
          <p:nvPr/>
        </p:nvSpPr>
        <p:spPr>
          <a:xfrm>
            <a:off x="4364190" y="1403588"/>
            <a:ext cx="756084" cy="37804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350" dirty="0">
                <a:solidFill>
                  <a:schemeClr val="tx1"/>
                </a:solidFill>
              </a:rPr>
              <a:t>ILAC</a:t>
            </a:r>
            <a:endParaRPr kumimoji="1" lang="ja-JP" altLang="en-US" sz="1350" dirty="0">
              <a:solidFill>
                <a:schemeClr val="tx1"/>
              </a:solidFill>
            </a:endParaRPr>
          </a:p>
        </p:txBody>
      </p:sp>
      <p:sp>
        <p:nvSpPr>
          <p:cNvPr id="12" name="正方形/長方形 11"/>
          <p:cNvSpPr/>
          <p:nvPr/>
        </p:nvSpPr>
        <p:spPr>
          <a:xfrm>
            <a:off x="4364190" y="2544063"/>
            <a:ext cx="756084" cy="37804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350" dirty="0">
                <a:solidFill>
                  <a:schemeClr val="tx1"/>
                </a:solidFill>
              </a:rPr>
              <a:t>NAB</a:t>
            </a:r>
            <a:endParaRPr kumimoji="1" lang="ja-JP" altLang="en-US" sz="1350" dirty="0">
              <a:solidFill>
                <a:schemeClr val="tx1"/>
              </a:solidFill>
            </a:endParaRPr>
          </a:p>
        </p:txBody>
      </p:sp>
      <p:sp>
        <p:nvSpPr>
          <p:cNvPr id="13" name="正方形/長方形 12"/>
          <p:cNvSpPr/>
          <p:nvPr/>
        </p:nvSpPr>
        <p:spPr>
          <a:xfrm>
            <a:off x="5390304" y="1403588"/>
            <a:ext cx="756084" cy="37804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350" dirty="0">
                <a:solidFill>
                  <a:schemeClr val="tx1"/>
                </a:solidFill>
              </a:rPr>
              <a:t>ISO/IEC</a:t>
            </a:r>
            <a:endParaRPr kumimoji="1" lang="ja-JP" altLang="en-US" sz="1350" dirty="0">
              <a:solidFill>
                <a:schemeClr val="tx1"/>
              </a:solidFill>
            </a:endParaRPr>
          </a:p>
        </p:txBody>
      </p:sp>
      <p:sp>
        <p:nvSpPr>
          <p:cNvPr id="14" name="正方形/長方形 13"/>
          <p:cNvSpPr/>
          <p:nvPr/>
        </p:nvSpPr>
        <p:spPr>
          <a:xfrm>
            <a:off x="5390304" y="2544063"/>
            <a:ext cx="756084" cy="37804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350" dirty="0">
                <a:solidFill>
                  <a:schemeClr val="tx1"/>
                </a:solidFill>
              </a:rPr>
              <a:t>Member body</a:t>
            </a:r>
            <a:endParaRPr kumimoji="1" lang="ja-JP" altLang="en-US" sz="1350" dirty="0">
              <a:solidFill>
                <a:schemeClr val="tx1"/>
              </a:solidFill>
            </a:endParaRPr>
          </a:p>
        </p:txBody>
      </p:sp>
      <p:sp>
        <p:nvSpPr>
          <p:cNvPr id="15" name="正方形/長方形 14"/>
          <p:cNvSpPr/>
          <p:nvPr/>
        </p:nvSpPr>
        <p:spPr>
          <a:xfrm>
            <a:off x="6540023" y="1403588"/>
            <a:ext cx="1248681" cy="37804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350" dirty="0">
                <a:solidFill>
                  <a:schemeClr val="tx1"/>
                </a:solidFill>
              </a:rPr>
              <a:t>International organization</a:t>
            </a:r>
            <a:endParaRPr kumimoji="1" lang="ja-JP" altLang="en-US" sz="1350" dirty="0">
              <a:solidFill>
                <a:schemeClr val="tx1"/>
              </a:solidFill>
            </a:endParaRPr>
          </a:p>
        </p:txBody>
      </p:sp>
      <p:sp>
        <p:nvSpPr>
          <p:cNvPr id="16" name="正方形/長方形 15"/>
          <p:cNvSpPr/>
          <p:nvPr/>
        </p:nvSpPr>
        <p:spPr>
          <a:xfrm>
            <a:off x="6454146" y="2544063"/>
            <a:ext cx="1420434" cy="37804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350" dirty="0">
                <a:solidFill>
                  <a:schemeClr val="tx1"/>
                </a:solidFill>
              </a:rPr>
              <a:t>Relevant institute, agency</a:t>
            </a:r>
            <a:endParaRPr kumimoji="1" lang="ja-JP" altLang="en-US" sz="1350" dirty="0">
              <a:solidFill>
                <a:schemeClr val="tx1"/>
              </a:solidFill>
            </a:endParaRPr>
          </a:p>
        </p:txBody>
      </p:sp>
      <p:sp>
        <p:nvSpPr>
          <p:cNvPr id="17" name="正方形/長方形 16"/>
          <p:cNvSpPr/>
          <p:nvPr/>
        </p:nvSpPr>
        <p:spPr>
          <a:xfrm>
            <a:off x="2203951" y="1241570"/>
            <a:ext cx="5670630" cy="702078"/>
          </a:xfrm>
          <a:prstGeom prst="rect">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dirty="0">
              <a:solidFill>
                <a:schemeClr val="tx1"/>
              </a:solidFill>
            </a:endParaRPr>
          </a:p>
        </p:txBody>
      </p:sp>
      <p:sp>
        <p:nvSpPr>
          <p:cNvPr id="18" name="正方形/長方形 17"/>
          <p:cNvSpPr/>
          <p:nvPr/>
        </p:nvSpPr>
        <p:spPr>
          <a:xfrm>
            <a:off x="2249742" y="2301721"/>
            <a:ext cx="5670630" cy="1782197"/>
          </a:xfrm>
          <a:prstGeom prst="rect">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dirty="0">
              <a:solidFill>
                <a:schemeClr val="tx1"/>
              </a:solidFill>
            </a:endParaRPr>
          </a:p>
        </p:txBody>
      </p:sp>
      <p:sp>
        <p:nvSpPr>
          <p:cNvPr id="19" name="テキスト ボックス 18"/>
          <p:cNvSpPr txBox="1"/>
          <p:nvPr/>
        </p:nvSpPr>
        <p:spPr>
          <a:xfrm>
            <a:off x="1131666" y="1376661"/>
            <a:ext cx="1040413" cy="507831"/>
          </a:xfrm>
          <a:prstGeom prst="rect">
            <a:avLst/>
          </a:prstGeom>
          <a:noFill/>
        </p:spPr>
        <p:txBody>
          <a:bodyPr wrap="square" rtlCol="0">
            <a:spAutoFit/>
          </a:bodyPr>
          <a:lstStyle/>
          <a:p>
            <a:pPr algn="ctr"/>
            <a:r>
              <a:rPr kumimoji="1" lang="en-US" altLang="ja-JP" sz="1350" dirty="0"/>
              <a:t>International level</a:t>
            </a:r>
            <a:endParaRPr kumimoji="1" lang="ja-JP" altLang="en-US" sz="1350" dirty="0"/>
          </a:p>
        </p:txBody>
      </p:sp>
      <p:sp>
        <p:nvSpPr>
          <p:cNvPr id="21" name="テキスト ボックス 20"/>
          <p:cNvSpPr txBox="1"/>
          <p:nvPr/>
        </p:nvSpPr>
        <p:spPr>
          <a:xfrm>
            <a:off x="1131666" y="1922009"/>
            <a:ext cx="1040413" cy="507831"/>
          </a:xfrm>
          <a:prstGeom prst="rect">
            <a:avLst/>
          </a:prstGeom>
          <a:noFill/>
        </p:spPr>
        <p:txBody>
          <a:bodyPr wrap="square" rtlCol="0">
            <a:spAutoFit/>
          </a:bodyPr>
          <a:lstStyle/>
          <a:p>
            <a:pPr algn="ctr"/>
            <a:r>
              <a:rPr kumimoji="1" lang="en-US" altLang="ja-JP" sz="1350" dirty="0"/>
              <a:t>Regional level</a:t>
            </a:r>
            <a:endParaRPr kumimoji="1" lang="ja-JP" altLang="en-US" sz="1350" dirty="0"/>
          </a:p>
        </p:txBody>
      </p:sp>
      <p:sp>
        <p:nvSpPr>
          <p:cNvPr id="22" name="円/楕円 21"/>
          <p:cNvSpPr/>
          <p:nvPr/>
        </p:nvSpPr>
        <p:spPr>
          <a:xfrm>
            <a:off x="2362774" y="1861409"/>
            <a:ext cx="899390" cy="545349"/>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350" dirty="0">
                <a:solidFill>
                  <a:schemeClr val="tx1"/>
                </a:solidFill>
              </a:rPr>
              <a:t>RMOs</a:t>
            </a:r>
            <a:endParaRPr kumimoji="1" lang="ja-JP" altLang="en-US" sz="1350" dirty="0">
              <a:solidFill>
                <a:schemeClr val="tx1"/>
              </a:solidFill>
            </a:endParaRPr>
          </a:p>
        </p:txBody>
      </p:sp>
      <p:sp>
        <p:nvSpPr>
          <p:cNvPr id="24" name="円/楕円 23"/>
          <p:cNvSpPr/>
          <p:nvPr/>
        </p:nvSpPr>
        <p:spPr>
          <a:xfrm>
            <a:off x="4292537" y="1848831"/>
            <a:ext cx="899390" cy="545349"/>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1350"/>
              </a:lnSpc>
            </a:pPr>
            <a:r>
              <a:rPr kumimoji="1" lang="en-US" altLang="ja-JP" sz="1350" dirty="0">
                <a:solidFill>
                  <a:schemeClr val="tx1"/>
                </a:solidFill>
              </a:rPr>
              <a:t>APLAC, EA, IAAC, </a:t>
            </a:r>
            <a:r>
              <a:rPr kumimoji="1" lang="en-US" altLang="ja-JP" sz="1350" dirty="0" err="1">
                <a:solidFill>
                  <a:schemeClr val="tx1"/>
                </a:solidFill>
              </a:rPr>
              <a:t>etc</a:t>
            </a:r>
            <a:endParaRPr kumimoji="1" lang="ja-JP" altLang="en-US" sz="1350" dirty="0">
              <a:solidFill>
                <a:schemeClr val="tx1"/>
              </a:solidFill>
            </a:endParaRPr>
          </a:p>
        </p:txBody>
      </p:sp>
      <p:sp>
        <p:nvSpPr>
          <p:cNvPr id="25" name="テキスト ボックス 24"/>
          <p:cNvSpPr txBox="1"/>
          <p:nvPr/>
        </p:nvSpPr>
        <p:spPr>
          <a:xfrm>
            <a:off x="1131666" y="2679730"/>
            <a:ext cx="1040413" cy="507831"/>
          </a:xfrm>
          <a:prstGeom prst="rect">
            <a:avLst/>
          </a:prstGeom>
          <a:noFill/>
        </p:spPr>
        <p:txBody>
          <a:bodyPr wrap="square" rtlCol="0">
            <a:spAutoFit/>
          </a:bodyPr>
          <a:lstStyle/>
          <a:p>
            <a:pPr algn="ctr"/>
            <a:r>
              <a:rPr kumimoji="1" lang="en-US" altLang="ja-JP" sz="1350" dirty="0"/>
              <a:t>National level</a:t>
            </a:r>
            <a:endParaRPr kumimoji="1" lang="ja-JP" altLang="en-US" sz="1350" dirty="0"/>
          </a:p>
        </p:txBody>
      </p:sp>
      <p:sp>
        <p:nvSpPr>
          <p:cNvPr id="26" name="正方形/長方形 25"/>
          <p:cNvSpPr/>
          <p:nvPr/>
        </p:nvSpPr>
        <p:spPr>
          <a:xfrm>
            <a:off x="2400427" y="3054467"/>
            <a:ext cx="5326361" cy="37804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350" dirty="0">
                <a:solidFill>
                  <a:schemeClr val="tx1"/>
                </a:solidFill>
              </a:rPr>
              <a:t>Government, Ministry, Regulators, etc.</a:t>
            </a:r>
            <a:endParaRPr kumimoji="1" lang="ja-JP" altLang="en-US" sz="1350" dirty="0">
              <a:solidFill>
                <a:schemeClr val="tx1"/>
              </a:solidFill>
            </a:endParaRPr>
          </a:p>
        </p:txBody>
      </p:sp>
      <p:sp>
        <p:nvSpPr>
          <p:cNvPr id="27" name="円/楕円 26"/>
          <p:cNvSpPr/>
          <p:nvPr/>
        </p:nvSpPr>
        <p:spPr>
          <a:xfrm>
            <a:off x="6344383" y="1837382"/>
            <a:ext cx="1444321" cy="545349"/>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1350"/>
              </a:lnSpc>
            </a:pPr>
            <a:r>
              <a:rPr kumimoji="1" lang="en-US" altLang="ja-JP" sz="1350" dirty="0">
                <a:solidFill>
                  <a:schemeClr val="tx1"/>
                </a:solidFill>
              </a:rPr>
              <a:t>WHO, ILO, CTBTO, </a:t>
            </a:r>
            <a:r>
              <a:rPr kumimoji="1" lang="en-US" altLang="ja-JP" sz="1350" dirty="0" err="1">
                <a:solidFill>
                  <a:schemeClr val="tx1"/>
                </a:solidFill>
              </a:rPr>
              <a:t>IMEKO,etc</a:t>
            </a:r>
            <a:endParaRPr kumimoji="1" lang="ja-JP" altLang="en-US" sz="1350" dirty="0">
              <a:solidFill>
                <a:schemeClr val="tx1"/>
              </a:solidFill>
            </a:endParaRPr>
          </a:p>
        </p:txBody>
      </p:sp>
      <p:sp>
        <p:nvSpPr>
          <p:cNvPr id="29" name="円/楕円 28"/>
          <p:cNvSpPr/>
          <p:nvPr/>
        </p:nvSpPr>
        <p:spPr>
          <a:xfrm>
            <a:off x="3354315" y="1848831"/>
            <a:ext cx="899390" cy="545349"/>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1350"/>
              </a:lnSpc>
            </a:pPr>
            <a:r>
              <a:rPr kumimoji="1" lang="en-US" altLang="ja-JP" sz="1350" dirty="0">
                <a:solidFill>
                  <a:schemeClr val="tx1"/>
                </a:solidFill>
              </a:rPr>
              <a:t>WELMEC, APLMF, </a:t>
            </a:r>
            <a:r>
              <a:rPr kumimoji="1" lang="en-US" altLang="ja-JP" sz="1350" dirty="0" err="1">
                <a:solidFill>
                  <a:schemeClr val="tx1"/>
                </a:solidFill>
              </a:rPr>
              <a:t>etc</a:t>
            </a:r>
            <a:endParaRPr kumimoji="1" lang="ja-JP" altLang="en-US" sz="1350" dirty="0">
              <a:solidFill>
                <a:schemeClr val="tx1"/>
              </a:solidFill>
            </a:endParaRPr>
          </a:p>
        </p:txBody>
      </p:sp>
      <p:sp>
        <p:nvSpPr>
          <p:cNvPr id="30" name="円/楕円 29"/>
          <p:cNvSpPr/>
          <p:nvPr/>
        </p:nvSpPr>
        <p:spPr>
          <a:xfrm>
            <a:off x="5327891" y="1866353"/>
            <a:ext cx="899390" cy="545349"/>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1350"/>
              </a:lnSpc>
            </a:pPr>
            <a:r>
              <a:rPr kumimoji="1" lang="en-US" altLang="ja-JP" sz="1350" dirty="0">
                <a:solidFill>
                  <a:schemeClr val="tx1"/>
                </a:solidFill>
              </a:rPr>
              <a:t>CEN ASTM, </a:t>
            </a:r>
            <a:r>
              <a:rPr kumimoji="1" lang="en-US" altLang="ja-JP" sz="1350" dirty="0" err="1">
                <a:solidFill>
                  <a:schemeClr val="tx1"/>
                </a:solidFill>
              </a:rPr>
              <a:t>etc</a:t>
            </a:r>
            <a:endParaRPr kumimoji="1" lang="ja-JP" altLang="en-US" sz="1350" dirty="0">
              <a:solidFill>
                <a:schemeClr val="tx1"/>
              </a:solidFill>
            </a:endParaRPr>
          </a:p>
        </p:txBody>
      </p:sp>
      <p:sp>
        <p:nvSpPr>
          <p:cNvPr id="2" name="左右矢印 1"/>
          <p:cNvSpPr/>
          <p:nvPr/>
        </p:nvSpPr>
        <p:spPr>
          <a:xfrm>
            <a:off x="2362774" y="951570"/>
            <a:ext cx="3783614" cy="290000"/>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350" dirty="0"/>
              <a:t>We have regular dialogues</a:t>
            </a:r>
            <a:endParaRPr kumimoji="1" lang="ja-JP" altLang="en-US" sz="1350" dirty="0"/>
          </a:p>
        </p:txBody>
      </p:sp>
      <p:sp>
        <p:nvSpPr>
          <p:cNvPr id="4" name="上下矢印 3"/>
          <p:cNvSpPr/>
          <p:nvPr/>
        </p:nvSpPr>
        <p:spPr>
          <a:xfrm>
            <a:off x="2627784" y="2871437"/>
            <a:ext cx="226330" cy="408741"/>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Tree>
    <p:extLst>
      <p:ext uri="{BB962C8B-B14F-4D97-AF65-F5344CB8AC3E}">
        <p14:creationId xmlns:p14="http://schemas.microsoft.com/office/powerpoint/2010/main" val="3700054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コンテンツ プレースホルダー 8">
            <a:extLst>
              <a:ext uri="{FF2B5EF4-FFF2-40B4-BE49-F238E27FC236}">
                <a16:creationId xmlns:a16="http://schemas.microsoft.com/office/drawing/2014/main" id="{959A9671-2925-4385-8E05-41384CBED8B7}"/>
              </a:ext>
            </a:extLst>
          </p:cNvPr>
          <p:cNvSpPr>
            <a:spLocks noGrp="1"/>
          </p:cNvSpPr>
          <p:nvPr>
            <p:ph idx="1"/>
          </p:nvPr>
        </p:nvSpPr>
        <p:spPr/>
        <p:txBody>
          <a:bodyPr/>
          <a:lstStyle/>
          <a:p>
            <a:endParaRPr kumimoji="1" lang="ja-JP" altLang="en-US" dirty="0"/>
          </a:p>
        </p:txBody>
      </p:sp>
      <p:sp>
        <p:nvSpPr>
          <p:cNvPr id="2" name="タイトル 1"/>
          <p:cNvSpPr>
            <a:spLocks noGrp="1"/>
          </p:cNvSpPr>
          <p:nvPr>
            <p:ph type="title"/>
          </p:nvPr>
        </p:nvSpPr>
        <p:spPr/>
        <p:txBody>
          <a:bodyPr/>
          <a:lstStyle/>
          <a:p>
            <a:r>
              <a:rPr kumimoji="1" lang="en-US" altLang="ja-JP" dirty="0"/>
              <a:t>AUV for SDGs (17 goals)</a:t>
            </a:r>
            <a:endParaRPr kumimoji="1" lang="ja-JP" altLang="en-US" dirty="0"/>
          </a:p>
        </p:txBody>
      </p:sp>
      <p:pic>
        <p:nvPicPr>
          <p:cNvPr id="10" name="図 9">
            <a:extLst>
              <a:ext uri="{FF2B5EF4-FFF2-40B4-BE49-F238E27FC236}">
                <a16:creationId xmlns:a16="http://schemas.microsoft.com/office/drawing/2014/main" id="{496D7E5F-51B5-4105-B5C4-D062358D97A0}"/>
              </a:ext>
            </a:extLst>
          </p:cNvPr>
          <p:cNvPicPr>
            <a:picLocks noChangeAspect="1"/>
          </p:cNvPicPr>
          <p:nvPr/>
        </p:nvPicPr>
        <p:blipFill>
          <a:blip r:embed="rId2"/>
          <a:stretch>
            <a:fillRect/>
          </a:stretch>
        </p:blipFill>
        <p:spPr>
          <a:xfrm>
            <a:off x="251520" y="915015"/>
            <a:ext cx="3528392" cy="501883"/>
          </a:xfrm>
          <a:prstGeom prst="rect">
            <a:avLst/>
          </a:prstGeom>
        </p:spPr>
      </p:pic>
      <p:pic>
        <p:nvPicPr>
          <p:cNvPr id="11" name="図 10">
            <a:extLst>
              <a:ext uri="{FF2B5EF4-FFF2-40B4-BE49-F238E27FC236}">
                <a16:creationId xmlns:a16="http://schemas.microsoft.com/office/drawing/2014/main" id="{A97973B1-7E9B-4DDC-92ED-7EE83942482A}"/>
              </a:ext>
            </a:extLst>
          </p:cNvPr>
          <p:cNvPicPr>
            <a:picLocks noChangeAspect="1"/>
          </p:cNvPicPr>
          <p:nvPr/>
        </p:nvPicPr>
        <p:blipFill>
          <a:blip r:embed="rId3"/>
          <a:stretch>
            <a:fillRect/>
          </a:stretch>
        </p:blipFill>
        <p:spPr>
          <a:xfrm>
            <a:off x="2771800" y="1404068"/>
            <a:ext cx="3923928" cy="613713"/>
          </a:xfrm>
          <a:prstGeom prst="rect">
            <a:avLst/>
          </a:prstGeom>
        </p:spPr>
      </p:pic>
      <p:pic>
        <p:nvPicPr>
          <p:cNvPr id="12" name="図 11">
            <a:extLst>
              <a:ext uri="{FF2B5EF4-FFF2-40B4-BE49-F238E27FC236}">
                <a16:creationId xmlns:a16="http://schemas.microsoft.com/office/drawing/2014/main" id="{B6644B2A-AE66-474D-8E6B-960EAA4FD427}"/>
              </a:ext>
            </a:extLst>
          </p:cNvPr>
          <p:cNvPicPr>
            <a:picLocks noChangeAspect="1"/>
          </p:cNvPicPr>
          <p:nvPr/>
        </p:nvPicPr>
        <p:blipFill>
          <a:blip r:embed="rId4"/>
          <a:stretch>
            <a:fillRect/>
          </a:stretch>
        </p:blipFill>
        <p:spPr>
          <a:xfrm>
            <a:off x="2771800" y="2170585"/>
            <a:ext cx="3923928" cy="596283"/>
          </a:xfrm>
          <a:prstGeom prst="rect">
            <a:avLst/>
          </a:prstGeom>
        </p:spPr>
      </p:pic>
      <p:pic>
        <p:nvPicPr>
          <p:cNvPr id="13" name="図 12">
            <a:extLst>
              <a:ext uri="{FF2B5EF4-FFF2-40B4-BE49-F238E27FC236}">
                <a16:creationId xmlns:a16="http://schemas.microsoft.com/office/drawing/2014/main" id="{5C334A58-1963-4F4E-9105-3E3FAD354032}"/>
              </a:ext>
            </a:extLst>
          </p:cNvPr>
          <p:cNvPicPr>
            <a:picLocks noChangeAspect="1"/>
          </p:cNvPicPr>
          <p:nvPr/>
        </p:nvPicPr>
        <p:blipFill>
          <a:blip r:embed="rId5"/>
          <a:stretch>
            <a:fillRect/>
          </a:stretch>
        </p:blipFill>
        <p:spPr>
          <a:xfrm>
            <a:off x="2771800" y="2953132"/>
            <a:ext cx="3923928" cy="619973"/>
          </a:xfrm>
          <a:prstGeom prst="rect">
            <a:avLst/>
          </a:prstGeom>
        </p:spPr>
      </p:pic>
      <p:pic>
        <p:nvPicPr>
          <p:cNvPr id="14" name="図 13">
            <a:extLst>
              <a:ext uri="{FF2B5EF4-FFF2-40B4-BE49-F238E27FC236}">
                <a16:creationId xmlns:a16="http://schemas.microsoft.com/office/drawing/2014/main" id="{1045F78C-1280-4CAD-9AC2-71BB0349C899}"/>
              </a:ext>
            </a:extLst>
          </p:cNvPr>
          <p:cNvPicPr>
            <a:picLocks noChangeAspect="1"/>
          </p:cNvPicPr>
          <p:nvPr/>
        </p:nvPicPr>
        <p:blipFill>
          <a:blip r:embed="rId6"/>
          <a:stretch>
            <a:fillRect/>
          </a:stretch>
        </p:blipFill>
        <p:spPr>
          <a:xfrm>
            <a:off x="2771800" y="3759369"/>
            <a:ext cx="3923928" cy="608421"/>
          </a:xfrm>
          <a:prstGeom prst="rect">
            <a:avLst/>
          </a:prstGeom>
        </p:spPr>
      </p:pic>
      <p:pic>
        <p:nvPicPr>
          <p:cNvPr id="15" name="図 14">
            <a:extLst>
              <a:ext uri="{FF2B5EF4-FFF2-40B4-BE49-F238E27FC236}">
                <a16:creationId xmlns:a16="http://schemas.microsoft.com/office/drawing/2014/main" id="{378F9D89-D3A8-43BC-8757-7FFD6EF37B02}"/>
              </a:ext>
            </a:extLst>
          </p:cNvPr>
          <p:cNvPicPr>
            <a:picLocks noChangeAspect="1"/>
          </p:cNvPicPr>
          <p:nvPr/>
        </p:nvPicPr>
        <p:blipFill>
          <a:blip r:embed="rId7"/>
          <a:stretch>
            <a:fillRect/>
          </a:stretch>
        </p:blipFill>
        <p:spPr>
          <a:xfrm>
            <a:off x="2771800" y="4477951"/>
            <a:ext cx="3923928" cy="614079"/>
          </a:xfrm>
          <a:prstGeom prst="rect">
            <a:avLst/>
          </a:prstGeom>
        </p:spPr>
      </p:pic>
    </p:spTree>
    <p:extLst>
      <p:ext uri="{BB962C8B-B14F-4D97-AF65-F5344CB8AC3E}">
        <p14:creationId xmlns:p14="http://schemas.microsoft.com/office/powerpoint/2010/main" val="26490399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a:t>Contents</a:t>
            </a:r>
            <a:endParaRPr kumimoji="1" lang="ja-JP" altLang="en-US" dirty="0"/>
          </a:p>
        </p:txBody>
      </p:sp>
      <p:sp>
        <p:nvSpPr>
          <p:cNvPr id="3" name="正方形/長方形 2"/>
          <p:cNvSpPr/>
          <p:nvPr/>
        </p:nvSpPr>
        <p:spPr>
          <a:xfrm>
            <a:off x="1223628" y="951570"/>
            <a:ext cx="7236804" cy="3031599"/>
          </a:xfrm>
          <a:prstGeom prst="rect">
            <a:avLst/>
          </a:prstGeom>
        </p:spPr>
        <p:txBody>
          <a:bodyPr wrap="square">
            <a:spAutoFit/>
          </a:bodyPr>
          <a:lstStyle/>
          <a:p>
            <a:r>
              <a:rPr lang="en-US" altLang="ja-JP" sz="1350" dirty="0"/>
              <a:t>Probing biological systems with ultrasound</a:t>
            </a:r>
          </a:p>
          <a:p>
            <a:r>
              <a:rPr lang="en-US" altLang="ja-JP" sz="1350" dirty="0"/>
              <a:t>[Dr. S. Lori Bridal – </a:t>
            </a:r>
            <a:r>
              <a:rPr lang="en-US" altLang="ja-JP" sz="1350" dirty="0" err="1"/>
              <a:t>Laboratoire</a:t>
            </a:r>
            <a:r>
              <a:rPr lang="en-US" altLang="ja-JP" sz="1350" dirty="0"/>
              <a:t> </a:t>
            </a:r>
            <a:r>
              <a:rPr lang="en-US" altLang="ja-JP" sz="1350" dirty="0" err="1"/>
              <a:t>d'Imagerie</a:t>
            </a:r>
            <a:r>
              <a:rPr lang="en-US" altLang="ja-JP" sz="1350" dirty="0"/>
              <a:t> </a:t>
            </a:r>
            <a:r>
              <a:rPr lang="en-US" altLang="ja-JP" sz="1350" dirty="0" err="1"/>
              <a:t>Biomédicale</a:t>
            </a:r>
            <a:r>
              <a:rPr lang="en-US" altLang="ja-JP" sz="1350" dirty="0"/>
              <a:t> (LIB), Sorbonne </a:t>
            </a:r>
            <a:r>
              <a:rPr lang="en-US" altLang="ja-JP" sz="1350" dirty="0" err="1"/>
              <a:t>Université</a:t>
            </a:r>
            <a:r>
              <a:rPr lang="en-US" altLang="ja-JP" sz="1350" dirty="0"/>
              <a:t> (Paris, France)]</a:t>
            </a:r>
          </a:p>
          <a:p>
            <a:endParaRPr lang="en-US" altLang="ja-JP" sz="1350" dirty="0"/>
          </a:p>
          <a:p>
            <a:r>
              <a:rPr lang="en-US" altLang="ja-JP" sz="1350" dirty="0"/>
              <a:t>Quantitative Ultrasonic Attenuation Imaging of Breast Phantoms</a:t>
            </a:r>
          </a:p>
          <a:p>
            <a:r>
              <a:rPr lang="en-US" altLang="ja-JP" sz="1350" dirty="0"/>
              <a:t>[Christian Baker, NPL (United </a:t>
            </a:r>
            <a:r>
              <a:rPr lang="en-US" altLang="ja-JP" sz="1350" dirty="0" err="1"/>
              <a:t>Kindom</a:t>
            </a:r>
            <a:r>
              <a:rPr lang="en-US" altLang="ja-JP" sz="1350" dirty="0"/>
              <a:t>)]</a:t>
            </a:r>
          </a:p>
          <a:p>
            <a:endParaRPr lang="en-US" altLang="ja-JP" sz="1350" dirty="0"/>
          </a:p>
          <a:p>
            <a:r>
              <a:rPr lang="en-US" altLang="ja-JP" sz="1350" dirty="0"/>
              <a:t>Non-destructive inspection by visualization of laser-induced ultrasonic waves</a:t>
            </a:r>
          </a:p>
          <a:p>
            <a:r>
              <a:rPr lang="en-US" altLang="ja-JP" sz="1350" dirty="0"/>
              <a:t>[Nobuyuki Toyama, NMIJ (Japan)]</a:t>
            </a:r>
          </a:p>
          <a:p>
            <a:endParaRPr lang="en-US" altLang="ja-JP" sz="1350" dirty="0"/>
          </a:p>
          <a:p>
            <a:r>
              <a:rPr lang="en-US" altLang="ja-JP" sz="1400" dirty="0"/>
              <a:t>Environmental vibration measurements in order to protect the premises and work of a national metrology institute [Thomas Bruns, PTB (Germany)] </a:t>
            </a:r>
          </a:p>
          <a:p>
            <a:endParaRPr lang="en-US" altLang="ja-JP" sz="1350" dirty="0"/>
          </a:p>
          <a:p>
            <a:r>
              <a:rPr lang="en-US" altLang="ja-JP" sz="1400" dirty="0"/>
              <a:t>Vibration Measurement and Analysis Experience on Rail Transporting in TAIWAN [Tsung-Hsien Tu, CMS/ITRI (Chinese Taipei)]</a:t>
            </a:r>
            <a:endParaRPr lang="ja-JP" altLang="en-US" sz="1350" dirty="0"/>
          </a:p>
        </p:txBody>
      </p:sp>
      <p:pic>
        <p:nvPicPr>
          <p:cNvPr id="4" name="図 3">
            <a:extLst>
              <a:ext uri="{FF2B5EF4-FFF2-40B4-BE49-F238E27FC236}">
                <a16:creationId xmlns:a16="http://schemas.microsoft.com/office/drawing/2014/main" id="{0DE4B000-C385-4E7A-B335-04159922BA3F}"/>
              </a:ext>
            </a:extLst>
          </p:cNvPr>
          <p:cNvPicPr>
            <a:picLocks noChangeAspect="1"/>
          </p:cNvPicPr>
          <p:nvPr/>
        </p:nvPicPr>
        <p:blipFill>
          <a:blip r:embed="rId2"/>
          <a:stretch>
            <a:fillRect/>
          </a:stretch>
        </p:blipFill>
        <p:spPr>
          <a:xfrm>
            <a:off x="611560" y="868514"/>
            <a:ext cx="1475656" cy="166111"/>
          </a:xfrm>
          <a:prstGeom prst="rect">
            <a:avLst/>
          </a:prstGeom>
        </p:spPr>
      </p:pic>
      <p:pic>
        <p:nvPicPr>
          <p:cNvPr id="5" name="図 4">
            <a:extLst>
              <a:ext uri="{FF2B5EF4-FFF2-40B4-BE49-F238E27FC236}">
                <a16:creationId xmlns:a16="http://schemas.microsoft.com/office/drawing/2014/main" id="{EAFC9EE2-D545-441E-8F70-9678C372C562}"/>
              </a:ext>
            </a:extLst>
          </p:cNvPr>
          <p:cNvPicPr>
            <a:picLocks noChangeAspect="1"/>
          </p:cNvPicPr>
          <p:nvPr/>
        </p:nvPicPr>
        <p:blipFill>
          <a:blip r:embed="rId2"/>
          <a:stretch>
            <a:fillRect/>
          </a:stretch>
        </p:blipFill>
        <p:spPr>
          <a:xfrm>
            <a:off x="611560" y="1491630"/>
            <a:ext cx="1475656" cy="166111"/>
          </a:xfrm>
          <a:prstGeom prst="rect">
            <a:avLst/>
          </a:prstGeom>
        </p:spPr>
      </p:pic>
      <p:pic>
        <p:nvPicPr>
          <p:cNvPr id="6" name="図 5">
            <a:extLst>
              <a:ext uri="{FF2B5EF4-FFF2-40B4-BE49-F238E27FC236}">
                <a16:creationId xmlns:a16="http://schemas.microsoft.com/office/drawing/2014/main" id="{C0439216-673A-40CC-8CF8-E48B34DC7359}"/>
              </a:ext>
            </a:extLst>
          </p:cNvPr>
          <p:cNvPicPr>
            <a:picLocks noChangeAspect="1"/>
          </p:cNvPicPr>
          <p:nvPr/>
        </p:nvPicPr>
        <p:blipFill>
          <a:blip r:embed="rId3"/>
          <a:stretch>
            <a:fillRect/>
          </a:stretch>
        </p:blipFill>
        <p:spPr>
          <a:xfrm>
            <a:off x="611560" y="2092140"/>
            <a:ext cx="1331640" cy="210397"/>
          </a:xfrm>
          <a:prstGeom prst="rect">
            <a:avLst/>
          </a:prstGeom>
        </p:spPr>
      </p:pic>
      <p:pic>
        <p:nvPicPr>
          <p:cNvPr id="7" name="図 6">
            <a:extLst>
              <a:ext uri="{FF2B5EF4-FFF2-40B4-BE49-F238E27FC236}">
                <a16:creationId xmlns:a16="http://schemas.microsoft.com/office/drawing/2014/main" id="{2ABAF836-3600-4B2F-B392-3BAD56ABE5D1}"/>
              </a:ext>
            </a:extLst>
          </p:cNvPr>
          <p:cNvPicPr>
            <a:picLocks noChangeAspect="1"/>
          </p:cNvPicPr>
          <p:nvPr/>
        </p:nvPicPr>
        <p:blipFill>
          <a:blip r:embed="rId3"/>
          <a:stretch>
            <a:fillRect/>
          </a:stretch>
        </p:blipFill>
        <p:spPr>
          <a:xfrm>
            <a:off x="611560" y="2631737"/>
            <a:ext cx="1331640" cy="210397"/>
          </a:xfrm>
          <a:prstGeom prst="rect">
            <a:avLst/>
          </a:prstGeom>
        </p:spPr>
      </p:pic>
      <p:pic>
        <p:nvPicPr>
          <p:cNvPr id="8" name="図 7">
            <a:extLst>
              <a:ext uri="{FF2B5EF4-FFF2-40B4-BE49-F238E27FC236}">
                <a16:creationId xmlns:a16="http://schemas.microsoft.com/office/drawing/2014/main" id="{BBC5AD97-8866-4100-A13A-4A0B33CB06F9}"/>
              </a:ext>
            </a:extLst>
          </p:cNvPr>
          <p:cNvPicPr>
            <a:picLocks noChangeAspect="1"/>
          </p:cNvPicPr>
          <p:nvPr/>
        </p:nvPicPr>
        <p:blipFill>
          <a:blip r:embed="rId3"/>
          <a:stretch>
            <a:fillRect/>
          </a:stretch>
        </p:blipFill>
        <p:spPr>
          <a:xfrm>
            <a:off x="611560" y="3304004"/>
            <a:ext cx="1331640" cy="210397"/>
          </a:xfrm>
          <a:prstGeom prst="rect">
            <a:avLst/>
          </a:prstGeom>
        </p:spPr>
      </p:pic>
    </p:spTree>
    <p:extLst>
      <p:ext uri="{BB962C8B-B14F-4D97-AF65-F5344CB8AC3E}">
        <p14:creationId xmlns:p14="http://schemas.microsoft.com/office/powerpoint/2010/main" val="26664926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a:t>Contents</a:t>
            </a:r>
            <a:endParaRPr kumimoji="1" lang="ja-JP" altLang="en-US" dirty="0"/>
          </a:p>
        </p:txBody>
      </p:sp>
      <p:sp>
        <p:nvSpPr>
          <p:cNvPr id="3" name="正方形/長方形 2"/>
          <p:cNvSpPr/>
          <p:nvPr/>
        </p:nvSpPr>
        <p:spPr>
          <a:xfrm>
            <a:off x="1237320" y="951570"/>
            <a:ext cx="6669360" cy="1977464"/>
          </a:xfrm>
          <a:prstGeom prst="rect">
            <a:avLst/>
          </a:prstGeom>
        </p:spPr>
        <p:txBody>
          <a:bodyPr wrap="square">
            <a:spAutoFit/>
          </a:bodyPr>
          <a:lstStyle/>
          <a:p>
            <a:endParaRPr lang="en-US" altLang="ja-JP" sz="1350" dirty="0"/>
          </a:p>
          <a:p>
            <a:r>
              <a:rPr lang="en-US" altLang="ja-JP" sz="1400" dirty="0"/>
              <a:t>Quantification of hardened layer thickness in steels using ultrasound metrology [Andres Esteban Perez </a:t>
            </a:r>
            <a:r>
              <a:rPr lang="en-US" altLang="ja-JP" sz="1400" dirty="0" err="1"/>
              <a:t>Matzumoto</a:t>
            </a:r>
            <a:r>
              <a:rPr lang="en-US" altLang="ja-JP" sz="1400" dirty="0"/>
              <a:t>, CENAM (Mexico)]</a:t>
            </a:r>
          </a:p>
          <a:p>
            <a:endParaRPr lang="en-US" altLang="ja-JP" sz="1350" dirty="0"/>
          </a:p>
          <a:p>
            <a:r>
              <a:rPr lang="en-US" altLang="ja-JP" sz="1350" dirty="0"/>
              <a:t>Calculation of acoustic transfer impedance in couplers for reciprocity calibration</a:t>
            </a:r>
          </a:p>
          <a:p>
            <a:r>
              <a:rPr lang="en-US" altLang="ja-JP" sz="1350" dirty="0"/>
              <a:t>[</a:t>
            </a:r>
            <a:r>
              <a:rPr lang="en-US" altLang="ja-JP" sz="1350" dirty="0" err="1"/>
              <a:t>Erling</a:t>
            </a:r>
            <a:r>
              <a:rPr lang="en-US" altLang="ja-JP" sz="1350" dirty="0"/>
              <a:t> </a:t>
            </a:r>
            <a:r>
              <a:rPr lang="en-US" altLang="ja-JP" sz="1350" dirty="0" err="1"/>
              <a:t>Sandermann</a:t>
            </a:r>
            <a:r>
              <a:rPr lang="en-US" altLang="ja-JP" sz="1350" dirty="0"/>
              <a:t> Olsen, BKSV-DPLA (Denmark)]</a:t>
            </a:r>
          </a:p>
          <a:p>
            <a:endParaRPr lang="en-US" altLang="ja-JP" sz="1350" dirty="0"/>
          </a:p>
          <a:p>
            <a:r>
              <a:rPr lang="en-US" altLang="ja-JP" sz="1350" dirty="0"/>
              <a:t>Acoustic transfer admittance of cylindrical cavities in infrasonic frequency range</a:t>
            </a:r>
          </a:p>
          <a:p>
            <a:r>
              <a:rPr lang="en-US" altLang="ja-JP" sz="1350" dirty="0"/>
              <a:t>[Dominique RODRIGUES, LNE (France)]</a:t>
            </a:r>
            <a:endParaRPr lang="ja-JP" altLang="en-US" sz="1350" dirty="0"/>
          </a:p>
        </p:txBody>
      </p:sp>
      <p:pic>
        <p:nvPicPr>
          <p:cNvPr id="5" name="図 4">
            <a:extLst>
              <a:ext uri="{FF2B5EF4-FFF2-40B4-BE49-F238E27FC236}">
                <a16:creationId xmlns:a16="http://schemas.microsoft.com/office/drawing/2014/main" id="{7DC56B8B-ABE5-43C9-9F0F-FC4136613489}"/>
              </a:ext>
            </a:extLst>
          </p:cNvPr>
          <p:cNvPicPr>
            <a:picLocks noChangeAspect="1"/>
          </p:cNvPicPr>
          <p:nvPr/>
        </p:nvPicPr>
        <p:blipFill>
          <a:blip r:embed="rId2"/>
          <a:stretch>
            <a:fillRect/>
          </a:stretch>
        </p:blipFill>
        <p:spPr>
          <a:xfrm>
            <a:off x="827584" y="951570"/>
            <a:ext cx="1475656" cy="224242"/>
          </a:xfrm>
          <a:prstGeom prst="rect">
            <a:avLst/>
          </a:prstGeom>
        </p:spPr>
      </p:pic>
      <p:pic>
        <p:nvPicPr>
          <p:cNvPr id="6" name="図 5">
            <a:extLst>
              <a:ext uri="{FF2B5EF4-FFF2-40B4-BE49-F238E27FC236}">
                <a16:creationId xmlns:a16="http://schemas.microsoft.com/office/drawing/2014/main" id="{1313C64D-8508-4D1B-9DC7-88D23D5CC934}"/>
              </a:ext>
            </a:extLst>
          </p:cNvPr>
          <p:cNvPicPr>
            <a:picLocks noChangeAspect="1"/>
          </p:cNvPicPr>
          <p:nvPr/>
        </p:nvPicPr>
        <p:blipFill>
          <a:blip r:embed="rId2"/>
          <a:stretch>
            <a:fillRect/>
          </a:stretch>
        </p:blipFill>
        <p:spPr>
          <a:xfrm>
            <a:off x="864096" y="1635646"/>
            <a:ext cx="1475656" cy="224242"/>
          </a:xfrm>
          <a:prstGeom prst="rect">
            <a:avLst/>
          </a:prstGeom>
        </p:spPr>
      </p:pic>
      <p:pic>
        <p:nvPicPr>
          <p:cNvPr id="7" name="図 6">
            <a:extLst>
              <a:ext uri="{FF2B5EF4-FFF2-40B4-BE49-F238E27FC236}">
                <a16:creationId xmlns:a16="http://schemas.microsoft.com/office/drawing/2014/main" id="{26E7F47F-F4FA-4C1B-9730-61939B58E378}"/>
              </a:ext>
            </a:extLst>
          </p:cNvPr>
          <p:cNvPicPr>
            <a:picLocks noChangeAspect="1"/>
          </p:cNvPicPr>
          <p:nvPr/>
        </p:nvPicPr>
        <p:blipFill>
          <a:blip r:embed="rId2"/>
          <a:stretch>
            <a:fillRect/>
          </a:stretch>
        </p:blipFill>
        <p:spPr>
          <a:xfrm>
            <a:off x="899592" y="2275500"/>
            <a:ext cx="1475656" cy="224242"/>
          </a:xfrm>
          <a:prstGeom prst="rect">
            <a:avLst/>
          </a:prstGeom>
        </p:spPr>
      </p:pic>
    </p:spTree>
    <p:extLst>
      <p:ext uri="{BB962C8B-B14F-4D97-AF65-F5344CB8AC3E}">
        <p14:creationId xmlns:p14="http://schemas.microsoft.com/office/powerpoint/2010/main" val="31629721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2D482F33-F44E-4F01-82E8-8840C83AB94C}"/>
              </a:ext>
            </a:extLst>
          </p:cNvPr>
          <p:cNvSpPr>
            <a:spLocks noGrp="1"/>
          </p:cNvSpPr>
          <p:nvPr>
            <p:ph idx="1"/>
          </p:nvPr>
        </p:nvSpPr>
        <p:spPr/>
        <p:txBody>
          <a:bodyPr/>
          <a:lstStyle/>
          <a:p>
            <a:r>
              <a:rPr kumimoji="1" lang="en-US" altLang="ja-JP" dirty="0"/>
              <a:t>S. Lori Bridal is a Research Director in the French National Research Center (CNRS) and the director of the Laboratory of Biomedical Imaging in Sorbonne University in Paris, France. Her laboratory develops fundamental research and applications of biomedical imaging contributing to public health concerns such as age-related bone modifications, cancer, cardiovascular and neurodegenerative disease. She leads a team developing quantitative, multi-parametric ultrasonic assessment of tumor heterogeneity to monitor and improve targeted anti-cancer therapies.</a:t>
            </a:r>
          </a:p>
          <a:p>
            <a:endParaRPr kumimoji="1" lang="en-US" altLang="ja-JP" dirty="0"/>
          </a:p>
          <a:p>
            <a:r>
              <a:rPr kumimoji="1" lang="en-US" altLang="ja-JP" dirty="0"/>
              <a:t>Primary research interests include ultrasound contrast agents and emerging ultrasound imaging techniques for biomedical imaging.</a:t>
            </a:r>
            <a:endParaRPr kumimoji="1" lang="ja-JP" altLang="en-US" dirty="0"/>
          </a:p>
        </p:txBody>
      </p:sp>
      <p:sp>
        <p:nvSpPr>
          <p:cNvPr id="3" name="タイトル 2">
            <a:extLst>
              <a:ext uri="{FF2B5EF4-FFF2-40B4-BE49-F238E27FC236}">
                <a16:creationId xmlns:a16="http://schemas.microsoft.com/office/drawing/2014/main" id="{BD91B506-A9D7-47A1-B542-FC357C8EB33F}"/>
              </a:ext>
            </a:extLst>
          </p:cNvPr>
          <p:cNvSpPr>
            <a:spLocks noGrp="1"/>
          </p:cNvSpPr>
          <p:nvPr>
            <p:ph type="title"/>
          </p:nvPr>
        </p:nvSpPr>
        <p:spPr/>
        <p:txBody>
          <a:bodyPr>
            <a:normAutofit/>
          </a:bodyPr>
          <a:lstStyle/>
          <a:p>
            <a:r>
              <a:rPr lang="en-US" altLang="ja-JP" sz="2400" dirty="0"/>
              <a:t>Invited</a:t>
            </a:r>
            <a:r>
              <a:rPr lang="ja-JP" altLang="en-US" sz="2400" dirty="0"/>
              <a:t> </a:t>
            </a:r>
            <a:r>
              <a:rPr lang="en-US" altLang="ja-JP" sz="2400" dirty="0"/>
              <a:t>talk:</a:t>
            </a:r>
            <a:r>
              <a:rPr lang="ja-JP" altLang="en-US" sz="2400" dirty="0"/>
              <a:t> </a:t>
            </a:r>
            <a:r>
              <a:rPr lang="en-US" altLang="ja-JP" sz="2400" dirty="0"/>
              <a:t>Probing biological systems with ultrasound</a:t>
            </a:r>
            <a:endParaRPr kumimoji="1" lang="ja-JP" altLang="en-US" dirty="0"/>
          </a:p>
        </p:txBody>
      </p:sp>
    </p:spTree>
    <p:extLst>
      <p:ext uri="{BB962C8B-B14F-4D97-AF65-F5344CB8AC3E}">
        <p14:creationId xmlns:p14="http://schemas.microsoft.com/office/powerpoint/2010/main" val="2976474295"/>
      </p:ext>
    </p:extLst>
  </p:cSld>
  <p:clrMapOvr>
    <a:masterClrMapping/>
  </p:clrMapOvr>
</p:sld>
</file>

<file path=ppt/theme/theme1.xml><?xml version="1.0" encoding="utf-8"?>
<a:theme xmlns:a="http://schemas.openxmlformats.org/drawingml/2006/main" name="1_BIPM">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BIPM" id="{FADE7445-AD99-40A3-A849-8B11280E6FB4}" vid="{394B9BFE-0BD6-44BF-93C5-2E1D88F570A9}"/>
    </a:ext>
  </a:extLst>
</a:theme>
</file>

<file path=ppt/theme/theme2.xml><?xml version="1.0" encoding="utf-8"?>
<a:theme xmlns:a="http://schemas.openxmlformats.org/drawingml/2006/main" name="BIPM template July 2014">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3710</TotalTime>
  <Words>468</Words>
  <Application>Microsoft Office PowerPoint</Application>
  <PresentationFormat>画面に合わせる (16:9)</PresentationFormat>
  <Paragraphs>65</Paragraphs>
  <Slides>7</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2</vt:i4>
      </vt:variant>
      <vt:variant>
        <vt:lpstr>スライド タイトル</vt:lpstr>
      </vt:variant>
      <vt:variant>
        <vt:i4>7</vt:i4>
      </vt:variant>
    </vt:vector>
  </HeadingPairs>
  <TitlesOfParts>
    <vt:vector size="12" baseType="lpstr">
      <vt:lpstr>Futura Std Medium</vt:lpstr>
      <vt:lpstr>Arial</vt:lpstr>
      <vt:lpstr>Calibri</vt:lpstr>
      <vt:lpstr>1_BIPM</vt:lpstr>
      <vt:lpstr>BIPM template July 2014</vt:lpstr>
      <vt:lpstr>Workshop of the Consultative Committee for Acoustics, Ultrasound and Vibration -Diagnosis and inspection by AUV measurement-</vt:lpstr>
      <vt:lpstr>The role of the Consultative Committees</vt:lpstr>
      <vt:lpstr>Stakeholders</vt:lpstr>
      <vt:lpstr>AUV for SDGs (17 goals)</vt:lpstr>
      <vt:lpstr>Contents</vt:lpstr>
      <vt:lpstr>Contents</vt:lpstr>
      <vt:lpstr>Invited talk: Probing biological systems with ultrasound</vt:lpstr>
    </vt:vector>
  </TitlesOfParts>
  <Company>BIPM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Chingis Kuanbayev</dc:creator>
  <cp:lastModifiedBy>takashi.usuda@aist.go.jp</cp:lastModifiedBy>
  <cp:revision>272</cp:revision>
  <cp:lastPrinted>2018-06-08T10:43:28Z</cp:lastPrinted>
  <dcterms:created xsi:type="dcterms:W3CDTF">2016-09-23T06:21:54Z</dcterms:created>
  <dcterms:modified xsi:type="dcterms:W3CDTF">2019-09-25T11:19:29Z</dcterms:modified>
</cp:coreProperties>
</file>