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57" r:id="rId4"/>
    <p:sldId id="258" r:id="rId5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98" y="-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Tm="10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5E97B-25F0-44E3-A5DF-295AFE6B5B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31D99-2C50-42B3-A866-4A95B3D565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C3EDA-ACBE-41FE-88BF-1252AE5FB4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B2F8C-5242-42C8-B1B1-13FEA4C946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19E8-C040-424A-81F3-287409CA44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94BF2-4D83-4B08-AA48-F861F97298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0675C-D922-45B6-A33E-FAEF9F0C0F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F3BC2-B4F9-4349-96A5-13A4A891A4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Tm="10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0FB98-FCEF-4EB9-9B57-7F60C00F7D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B2DF4-352C-4EF1-A6AD-EFEE28BE1E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D6D5E-0996-412F-98BC-D376865D37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2" descr="C:\Ра\Новая папка\11111111111111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909175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1000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31B8F7-5CA2-493B-BAC3-19BFC9A3C5F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Tm="10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9525" y="0"/>
            <a:ext cx="6791325" cy="189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C:\Users\Рамзес\Desktop\для презентаций\Рисунок2.png"/>
          <p:cNvPicPr>
            <a:picLocks noChangeAspect="1" noChangeArrowheads="1"/>
          </p:cNvPicPr>
          <p:nvPr/>
        </p:nvPicPr>
        <p:blipFill>
          <a:blip r:embed="rId4" cstate="print"/>
          <a:srcRect t="25444"/>
          <a:stretch>
            <a:fillRect/>
          </a:stretch>
        </p:blipFill>
        <p:spPr bwMode="auto">
          <a:xfrm>
            <a:off x="55563" y="0"/>
            <a:ext cx="4964112" cy="362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901950" y="96838"/>
          <a:ext cx="5029200" cy="1841500"/>
        </p:xfrm>
        <a:graphic>
          <a:graphicData uri="http://schemas.openxmlformats.org/presentationml/2006/ole">
            <p:oleObj spid="_x0000_s2054" name="CorelDRAW" r:id="rId5" imgW="5206680" imgH="1935360" progId="">
              <p:embed/>
            </p:oleObj>
          </a:graphicData>
        </a:graphic>
      </p:graphicFrame>
      <p:pic>
        <p:nvPicPr>
          <p:cNvPr id="2055" name="Picture 9" descr="C:\Ра\Новая папка\Презентация12 копия.jpg"/>
          <p:cNvPicPr>
            <a:picLocks noChangeAspect="1" noChangeArrowheads="1"/>
          </p:cNvPicPr>
          <p:nvPr/>
        </p:nvPicPr>
        <p:blipFill>
          <a:blip r:embed="rId6" cstate="print"/>
          <a:srcRect l="11345"/>
          <a:stretch>
            <a:fillRect/>
          </a:stretch>
        </p:blipFill>
        <p:spPr bwMode="auto">
          <a:xfrm>
            <a:off x="0" y="1938338"/>
            <a:ext cx="9906000" cy="491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525" y="1873250"/>
            <a:ext cx="9906000" cy="1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" name="Picture 102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668463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7" descr="C:\Users\Рамзес\Desktop\111111111111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77975" y="254000"/>
            <a:ext cx="1919288" cy="16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6792913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3" descr="C:\Users\Рамзес\Desktop\Фигня\Рисунок1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261350" y="188913"/>
            <a:ext cx="1000125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21"/>
          <p:cNvSpPr txBox="1">
            <a:spLocks noChangeArrowheads="1"/>
          </p:cNvSpPr>
          <p:nvPr/>
        </p:nvSpPr>
        <p:spPr bwMode="auto">
          <a:xfrm>
            <a:off x="4556125" y="317500"/>
            <a:ext cx="3640138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3969" tIns="41985" rIns="83969" bIns="41985">
            <a:spAutoFit/>
          </a:bodyPr>
          <a:lstStyle/>
          <a:p>
            <a:pPr marL="419100" lvl="1" algn="r" defTabSz="839788">
              <a:lnSpc>
                <a:spcPts val="1750"/>
              </a:lnSpc>
            </a:pPr>
            <a:r>
              <a:rPr lang="en-US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State Scientific Center </a:t>
            </a:r>
          </a:p>
          <a:p>
            <a:pPr marL="419100" lvl="1" algn="r" defTabSz="839788">
              <a:lnSpc>
                <a:spcPts val="1750"/>
              </a:lnSpc>
            </a:pPr>
            <a:r>
              <a:rPr lang="en-US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of the Russian </a:t>
            </a:r>
          </a:p>
          <a:p>
            <a:pPr marL="419100" lvl="1" algn="r" defTabSz="839788">
              <a:lnSpc>
                <a:spcPts val="1750"/>
              </a:lnSpc>
            </a:pPr>
            <a:r>
              <a:rPr lang="en-US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Federation</a:t>
            </a:r>
            <a:endParaRPr lang="ru-RU" b="1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20"/>
          <p:cNvSpPr txBox="1">
            <a:spLocks noChangeArrowheads="1"/>
          </p:cNvSpPr>
          <p:nvPr/>
        </p:nvSpPr>
        <p:spPr bwMode="auto">
          <a:xfrm>
            <a:off x="3219450" y="1335088"/>
            <a:ext cx="616743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3969" tIns="41985" rIns="83969" bIns="41985">
            <a:spAutoFit/>
          </a:bodyPr>
          <a:lstStyle/>
          <a:p>
            <a:pPr algn="r" defTabSz="839788">
              <a:lnSpc>
                <a:spcPct val="80000"/>
              </a:lnSpc>
            </a:pPr>
            <a:r>
              <a:rPr lang="en-US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National Research Institute for</a:t>
            </a:r>
            <a:r>
              <a:rPr lang="ru-RU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 defTabSz="839788">
              <a:lnSpc>
                <a:spcPct val="80000"/>
              </a:lnSpc>
            </a:pPr>
            <a:r>
              <a:rPr lang="en-US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Physical-Technical and Radio</a:t>
            </a:r>
            <a:r>
              <a:rPr lang="ru-RU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Engineering</a:t>
            </a:r>
            <a:r>
              <a:rPr lang="ru-RU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Measurements</a:t>
            </a:r>
            <a:endParaRPr lang="ru-RU" b="1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/>
          <a:lstStyle/>
          <a:p>
            <a:r>
              <a:rPr lang="en-US" dirty="0" smtClean="0"/>
              <a:t>22</a:t>
            </a:r>
            <a:r>
              <a:rPr lang="en-US" baseline="30000" dirty="0" smtClean="0"/>
              <a:t>nd</a:t>
            </a:r>
            <a:r>
              <a:rPr lang="en-US" dirty="0" smtClean="0"/>
              <a:t> CCTF TWSTFT WG</a:t>
            </a:r>
            <a:endParaRPr lang="ru-RU" dirty="0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Time Table</a:t>
            </a:r>
            <a:endParaRPr lang="ru-RU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/>
                                        <p:tgtEl>
                                          <p:spTgt spid="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6" presetClass="entr" presetSubtype="3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44488" y="476672"/>
          <a:ext cx="9145017" cy="4474210"/>
        </p:xfrm>
        <a:graphic>
          <a:graphicData uri="http://schemas.openxmlformats.org/drawingml/2006/table">
            <a:tbl>
              <a:tblPr/>
              <a:tblGrid>
                <a:gridCol w="1224136"/>
                <a:gridCol w="3971463"/>
                <a:gridCol w="1674614"/>
                <a:gridCol w="2274804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Date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Event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Time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Place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Sep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. 15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Bus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-  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09:15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 Morozovka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TWSTFT WG </a:t>
                      </a: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Session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0</a:t>
                      </a:r>
                      <a:r>
                        <a:rPr lang="en-US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9</a:t>
                      </a:r>
                      <a:r>
                        <a:rPr lang="ru-RU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:30 — 11:15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Coffe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Break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11:15 — 11:30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TWSTFT WG </a:t>
                      </a: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Session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II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11</a:t>
                      </a:r>
                      <a:r>
                        <a:rPr lang="ru-RU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:30 — 13:00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Bus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VNIIFTRI -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13:00 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 VNIIFTRI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Lunch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13:10 — 13:50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Bus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- 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13:50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 Morozovka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TWSTFT WG Session III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14:00 — 15:30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Coffe Break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15:30 — 15:45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TWSTFT WG Session IV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15:45 — 17:30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Bus VNIIFTRI - Morozovka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17:30 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Dinner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19:00 — 22:00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44488" y="476672"/>
          <a:ext cx="9073010" cy="5227320"/>
        </p:xfrm>
        <a:graphic>
          <a:graphicData uri="http://schemas.openxmlformats.org/drawingml/2006/table">
            <a:tbl>
              <a:tblPr/>
              <a:tblGrid>
                <a:gridCol w="1224136"/>
                <a:gridCol w="3930553"/>
                <a:gridCol w="1661429"/>
                <a:gridCol w="2256892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Date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Event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Time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Place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Sep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. 16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Bus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-  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09:15 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 Morozovka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TWSTFT WG </a:t>
                      </a: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Session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V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09:30 — </a:t>
                      </a:r>
                      <a:r>
                        <a:rPr lang="ru-RU" sz="1800" b="1" dirty="0" smtClean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</a:t>
                      </a:r>
                      <a:r>
                        <a:rPr lang="ru-RU" sz="1800" b="1" dirty="0" smtClean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:</a:t>
                      </a:r>
                      <a:r>
                        <a:rPr lang="en-US" sz="1800" b="1" dirty="0" smtClean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15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Coffe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Break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11:15 — 11:30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TWSTFT WG </a:t>
                      </a: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Session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VI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11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:30 — </a:t>
                      </a:r>
                      <a:r>
                        <a:rPr lang="ru-RU" sz="1800" b="1" dirty="0" smtClean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12:30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Bus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VNIIFTRI -  VNIIFTRI,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Signal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12:30 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 VNIIFTRI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Labotatory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tour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12:40 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— 14:00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VNIIFTRI, </a:t>
                      </a: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Signal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Bus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VNIIFTRI,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Signal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- 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14:00 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 VNIIFTRI, Signal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Lunch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14:10 — 15:00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Transfer to the airport, those who departs Sept. 16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15:30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Cultural program to Moscow for other participants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15:30</a:t>
                      </a:r>
                      <a:r>
                        <a:rPr lang="ru-RU" sz="1800" b="1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A"/>
                        </a:solidFill>
                        <a:latin typeface="Arial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Departure to </a:t>
                      </a:r>
                      <a:r>
                        <a:rPr lang="en-US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Suzdal</a:t>
                      </a:r>
                      <a:r>
                        <a:rPr lang="en-US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(symposium participants)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15:30</a:t>
                      </a:r>
                      <a:endParaRPr lang="ru-RU" sz="180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From</a:t>
                      </a:r>
                      <a:r>
                        <a:rPr lang="ru-RU" sz="1800" dirty="0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A"/>
                          </a:solidFill>
                          <a:latin typeface="Arial"/>
                          <a:ea typeface="Droid Sans Fallback"/>
                          <a:cs typeface="FreeSans"/>
                        </a:rPr>
                        <a:t>Morozovka</a:t>
                      </a:r>
                      <a:endParaRPr lang="ru-RU" sz="1800" dirty="0">
                        <a:solidFill>
                          <a:srgbClr val="00000A"/>
                        </a:solidFill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24765" marR="34925" marT="34925" marB="34925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niiftri_eng">
  <a:themeElements>
    <a:clrScheme name="vniiftri_e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niiftri_e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niiftri_e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niiftri_e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niiftri_e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niiftri_e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niiftri_e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niiftri_e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niiftri_e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niiftri_e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niiftri_e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niiftri_e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niiftri_e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niiftri_e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vniiftri_eng</Template>
  <TotalTime>21</TotalTime>
  <Words>221</Words>
  <Application>Microsoft Office PowerPoint</Application>
  <PresentationFormat>Лист A4 (210x297 мм)</PresentationFormat>
  <Paragraphs>86</Paragraphs>
  <Slides>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vniiftri_eng</vt:lpstr>
      <vt:lpstr>Оформление по умолчанию</vt:lpstr>
      <vt:lpstr>CorelDRAW</vt:lpstr>
      <vt:lpstr>22nd CCTF TWSTFT WG</vt:lpstr>
      <vt:lpstr>Слайд 2</vt:lpstr>
      <vt:lpstr>Слайд 3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22nd CCTF TWSTFT WG</dc:title>
  <dc:creator>Dreamer</dc:creator>
  <cp:lastModifiedBy>project</cp:lastModifiedBy>
  <cp:revision>4</cp:revision>
  <dcterms:created xsi:type="dcterms:W3CDTF">2014-09-11T14:10:53Z</dcterms:created>
  <dcterms:modified xsi:type="dcterms:W3CDTF">2014-09-12T10:11:18Z</dcterms:modified>
</cp:coreProperties>
</file>