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5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1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4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05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9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65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7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70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D3B8E-8E9D-8946-9E3D-9EBC7E4CEF3D}" type="datetimeFigureOut">
              <a:rPr lang="en-US" smtClean="0"/>
              <a:t>4/13/16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0A520-D73E-C743-A885-FEA676FF0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34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4758"/>
          </a:xfrm>
        </p:spPr>
        <p:txBody>
          <a:bodyPr/>
          <a:lstStyle/>
          <a:p>
            <a:r>
              <a:rPr lang="en-US" dirty="0" smtClean="0"/>
              <a:t>Russia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119885"/>
            <a:ext cx="10515600" cy="542475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dirty="0"/>
              <a:t>There are 3 </a:t>
            </a:r>
            <a:r>
              <a:rPr lang="en-US" sz="3200" dirty="0" smtClean="0"/>
              <a:t>members </a:t>
            </a:r>
            <a:r>
              <a:rPr lang="en-US" sz="3200" dirty="0"/>
              <a:t>of </a:t>
            </a:r>
            <a:r>
              <a:rPr lang="en-US" sz="3200" dirty="0" smtClean="0"/>
              <a:t>the </a:t>
            </a:r>
            <a:r>
              <a:rPr lang="en-US" sz="3200" dirty="0"/>
              <a:t>Russian team:</a:t>
            </a:r>
          </a:p>
          <a:p>
            <a:r>
              <a:rPr lang="en-US" sz="3200" dirty="0"/>
              <a:t> </a:t>
            </a:r>
            <a:r>
              <a:rPr lang="en-US" sz="3200" dirty="0" err="1"/>
              <a:t>Dr.Sergey</a:t>
            </a:r>
            <a:r>
              <a:rPr lang="en-US" sz="3200" dirty="0"/>
              <a:t> </a:t>
            </a:r>
            <a:r>
              <a:rPr lang="en-US" sz="3200" dirty="0" err="1"/>
              <a:t>Golubev</a:t>
            </a:r>
            <a:r>
              <a:rPr lang="en-US" sz="3200" dirty="0"/>
              <a:t> ,Deputy Head of the Russian Federal </a:t>
            </a:r>
            <a:r>
              <a:rPr lang="en-US" sz="3200" dirty="0" smtClean="0"/>
              <a:t>Agency on </a:t>
            </a:r>
            <a:r>
              <a:rPr lang="en-US" sz="3200" dirty="0"/>
              <a:t>Technical Regulating and </a:t>
            </a:r>
            <a:r>
              <a:rPr lang="en-US" sz="3200" dirty="0" err="1"/>
              <a:t>Metrology.He</a:t>
            </a:r>
            <a:r>
              <a:rPr lang="en-US" sz="3200" dirty="0"/>
              <a:t> is responsible for </a:t>
            </a:r>
            <a:r>
              <a:rPr lang="en-US" sz="3200" dirty="0" smtClean="0"/>
              <a:t>all</a:t>
            </a:r>
            <a:r>
              <a:rPr lang="en-US" sz="3200" dirty="0"/>
              <a:t> metrological activities in Russia and he is our representative </a:t>
            </a:r>
            <a:r>
              <a:rPr lang="en-US" sz="3200" dirty="0" smtClean="0"/>
              <a:t>at the Project</a:t>
            </a:r>
            <a:r>
              <a:rPr lang="en-US" sz="3200" dirty="0"/>
              <a:t>;</a:t>
            </a:r>
          </a:p>
          <a:p>
            <a:r>
              <a:rPr lang="en-US" sz="3200" dirty="0"/>
              <a:t> </a:t>
            </a:r>
            <a:r>
              <a:rPr lang="en-US" sz="3200" dirty="0" err="1"/>
              <a:t>Dr.Alexander</a:t>
            </a:r>
            <a:r>
              <a:rPr lang="en-US" sz="3200" dirty="0"/>
              <a:t> </a:t>
            </a:r>
            <a:r>
              <a:rPr lang="en-US" sz="3200" dirty="0" err="1"/>
              <a:t>Kuzin</a:t>
            </a:r>
            <a:r>
              <a:rPr lang="en-US" sz="3200" dirty="0" smtClean="0"/>
              <a:t>, Director </a:t>
            </a:r>
            <a:r>
              <a:rPr lang="en-US" sz="3200" dirty="0"/>
              <a:t>of the Russian Research Institute </a:t>
            </a:r>
            <a:r>
              <a:rPr lang="en-US" sz="3200" dirty="0" smtClean="0"/>
              <a:t>for Metrological </a:t>
            </a:r>
            <a:r>
              <a:rPr lang="en-US" sz="3200" dirty="0"/>
              <a:t>Service(VNIIMS),</a:t>
            </a:r>
            <a:r>
              <a:rPr lang="en-US" sz="3200" dirty="0" smtClean="0"/>
              <a:t>which </a:t>
            </a:r>
            <a:r>
              <a:rPr lang="en-US" sz="3200" dirty="0"/>
              <a:t>organizes activity of </a:t>
            </a:r>
            <a:r>
              <a:rPr lang="en-US" sz="3200" dirty="0" smtClean="0"/>
              <a:t>all</a:t>
            </a:r>
            <a:r>
              <a:rPr lang="en-US" sz="3200" dirty="0"/>
              <a:t> Russian Metrological Institutes for the </a:t>
            </a:r>
            <a:r>
              <a:rPr lang="en-US" sz="3200" dirty="0" smtClean="0"/>
              <a:t>Project </a:t>
            </a:r>
            <a:r>
              <a:rPr lang="en-US" sz="3200" dirty="0"/>
              <a:t>(collects </a:t>
            </a:r>
            <a:r>
              <a:rPr lang="en-US" sz="3200" dirty="0" smtClean="0"/>
              <a:t>metadata bases </a:t>
            </a:r>
            <a:r>
              <a:rPr lang="en-US" sz="3200" dirty="0"/>
              <a:t>of RMI</a:t>
            </a:r>
            <a:r>
              <a:rPr lang="en-US" sz="3200" dirty="0" smtClean="0"/>
              <a:t>, develops </a:t>
            </a:r>
            <a:r>
              <a:rPr lang="en-US" sz="3200" dirty="0"/>
              <a:t>metadata bank ,implements standard </a:t>
            </a:r>
            <a:r>
              <a:rPr lang="en-US" sz="3200" dirty="0" smtClean="0"/>
              <a:t>software </a:t>
            </a:r>
            <a:r>
              <a:rPr lang="en-US" sz="3200" dirty="0"/>
              <a:t>and so on).</a:t>
            </a:r>
          </a:p>
          <a:p>
            <a:r>
              <a:rPr lang="en-US" sz="3200" dirty="0"/>
              <a:t> </a:t>
            </a:r>
            <a:r>
              <a:rPr lang="en-US" sz="3200" dirty="0" err="1"/>
              <a:t>Dr.Alexander</a:t>
            </a:r>
            <a:r>
              <a:rPr lang="en-US" sz="3200" dirty="0"/>
              <a:t> </a:t>
            </a:r>
            <a:r>
              <a:rPr lang="en-US" sz="3200" dirty="0" err="1"/>
              <a:t>Kozlov</a:t>
            </a:r>
            <a:r>
              <a:rPr lang="en-US" sz="3200" dirty="0" smtClean="0"/>
              <a:t>, Chief </a:t>
            </a:r>
            <a:r>
              <a:rPr lang="en-US" sz="3200" dirty="0"/>
              <a:t>of NSRDS</a:t>
            </a:r>
            <a:r>
              <a:rPr lang="en-US" sz="3200" dirty="0" smtClean="0"/>
              <a:t>, contact </a:t>
            </a:r>
            <a:r>
              <a:rPr lang="en-US" sz="3200" dirty="0"/>
              <a:t>person an all the </a:t>
            </a:r>
            <a:r>
              <a:rPr lang="en-US" sz="3200" dirty="0" smtClean="0"/>
              <a:t>rest of business </a:t>
            </a:r>
            <a:r>
              <a:rPr lang="en-US" sz="3200" dirty="0"/>
              <a:t>for the </a:t>
            </a:r>
            <a:r>
              <a:rPr lang="en-US" sz="3200" dirty="0" smtClean="0"/>
              <a:t>Project.</a:t>
            </a:r>
          </a:p>
          <a:p>
            <a:pPr marL="0" indent="0">
              <a:buNone/>
            </a:pPr>
            <a:r>
              <a:rPr lang="en-US" sz="3200" dirty="0" smtClean="0"/>
              <a:t>We </a:t>
            </a:r>
            <a:r>
              <a:rPr lang="en-US" sz="3200" dirty="0"/>
              <a:t>would like to discuss the following types of data and metadata </a:t>
            </a:r>
            <a:r>
              <a:rPr lang="en-US" sz="3200" dirty="0" smtClean="0"/>
              <a:t>for </a:t>
            </a:r>
            <a:r>
              <a:rPr lang="en-US" sz="3200" dirty="0"/>
              <a:t>NMI registry </a:t>
            </a:r>
            <a:r>
              <a:rPr lang="en-US" sz="3200" dirty="0" smtClean="0"/>
              <a:t>:</a:t>
            </a:r>
            <a:endParaRPr lang="en-US" sz="3200" dirty="0"/>
          </a:p>
          <a:p>
            <a:pPr>
              <a:spcBef>
                <a:spcPts val="400"/>
              </a:spcBef>
            </a:pPr>
            <a:r>
              <a:rPr lang="en-US" sz="3200" dirty="0"/>
              <a:t>  </a:t>
            </a:r>
            <a:r>
              <a:rPr lang="en-US" sz="3200" dirty="0" smtClean="0"/>
              <a:t>Standard Reference </a:t>
            </a:r>
            <a:r>
              <a:rPr lang="en-US" sz="3200" dirty="0"/>
              <a:t>Data;</a:t>
            </a:r>
          </a:p>
          <a:p>
            <a:pPr>
              <a:spcBef>
                <a:spcPts val="400"/>
              </a:spcBef>
            </a:pPr>
            <a:r>
              <a:rPr lang="en-US" sz="3200" dirty="0"/>
              <a:t>  </a:t>
            </a:r>
            <a:r>
              <a:rPr lang="en-US" sz="3200" dirty="0" smtClean="0"/>
              <a:t>Reference </a:t>
            </a:r>
            <a:r>
              <a:rPr lang="en-US" sz="3200" dirty="0"/>
              <a:t>Data;</a:t>
            </a:r>
          </a:p>
          <a:p>
            <a:pPr>
              <a:spcBef>
                <a:spcPts val="400"/>
              </a:spcBef>
            </a:pPr>
            <a:r>
              <a:rPr lang="en-US" sz="3200" dirty="0"/>
              <a:t>  </a:t>
            </a:r>
            <a:r>
              <a:rPr lang="en-US" sz="3200" dirty="0" smtClean="0"/>
              <a:t>Data </a:t>
            </a:r>
            <a:r>
              <a:rPr lang="en-US" sz="3200" dirty="0"/>
              <a:t>associated with SRM;</a:t>
            </a:r>
          </a:p>
          <a:p>
            <a:pPr>
              <a:spcBef>
                <a:spcPts val="400"/>
              </a:spcBef>
            </a:pPr>
            <a:r>
              <a:rPr lang="en-US" sz="3200" dirty="0"/>
              <a:t>  </a:t>
            </a:r>
            <a:r>
              <a:rPr lang="en-US" sz="3200" dirty="0" smtClean="0"/>
              <a:t>Data associated </a:t>
            </a:r>
            <a:r>
              <a:rPr lang="en-US" sz="3200" dirty="0"/>
              <a:t>with </a:t>
            </a:r>
            <a:r>
              <a:rPr lang="en-US" sz="3200" dirty="0" smtClean="0"/>
              <a:t>peer-reviewed </a:t>
            </a:r>
            <a:r>
              <a:rPr lang="en-US" sz="3200" dirty="0"/>
              <a:t>publications;</a:t>
            </a:r>
          </a:p>
          <a:p>
            <a:pPr>
              <a:spcBef>
                <a:spcPts val="400"/>
              </a:spcBef>
            </a:pPr>
            <a:r>
              <a:rPr lang="en-US" sz="3200" dirty="0"/>
              <a:t>  </a:t>
            </a:r>
            <a:r>
              <a:rPr lang="en-US" sz="3200" dirty="0" smtClean="0"/>
              <a:t>Simulation </a:t>
            </a:r>
            <a:r>
              <a:rPr lang="en-US" sz="3200" dirty="0"/>
              <a:t>data (what is this ?);</a:t>
            </a:r>
          </a:p>
          <a:p>
            <a:pPr>
              <a:spcBef>
                <a:spcPts val="400"/>
              </a:spcBef>
            </a:pPr>
            <a:r>
              <a:rPr lang="en-US" sz="3200" dirty="0"/>
              <a:t>  </a:t>
            </a:r>
            <a:r>
              <a:rPr lang="en-US" sz="3200" dirty="0" smtClean="0"/>
              <a:t>Data </a:t>
            </a:r>
            <a:r>
              <a:rPr lang="en-US" sz="3200" dirty="0"/>
              <a:t>associated with Measurement standard;</a:t>
            </a:r>
          </a:p>
          <a:p>
            <a:pPr>
              <a:spcBef>
                <a:spcPts val="400"/>
              </a:spcBef>
            </a:pPr>
            <a:r>
              <a:rPr lang="en-US" sz="3200" dirty="0"/>
              <a:t>  </a:t>
            </a:r>
            <a:r>
              <a:rPr lang="en-US" sz="3200" dirty="0" smtClean="0"/>
              <a:t>Data </a:t>
            </a:r>
            <a:r>
              <a:rPr lang="en-US" sz="3200" dirty="0"/>
              <a:t>associated with Measurement procedures;</a:t>
            </a:r>
          </a:p>
          <a:p>
            <a:pPr>
              <a:spcBef>
                <a:spcPts val="400"/>
              </a:spcBef>
            </a:pPr>
            <a:r>
              <a:rPr lang="en-US" sz="3200" dirty="0"/>
              <a:t>  </a:t>
            </a:r>
            <a:r>
              <a:rPr lang="en-US" sz="3200" dirty="0" smtClean="0"/>
              <a:t>Data </a:t>
            </a:r>
            <a:r>
              <a:rPr lang="en-US" sz="3200" dirty="0"/>
              <a:t>associated with Referent measurement procedures;</a:t>
            </a:r>
          </a:p>
          <a:p>
            <a:pPr>
              <a:spcBef>
                <a:spcPts val="400"/>
              </a:spcBef>
            </a:pPr>
            <a:r>
              <a:rPr lang="en-US" sz="3200" dirty="0"/>
              <a:t>  </a:t>
            </a:r>
            <a:r>
              <a:rPr lang="en-US" sz="3200" dirty="0" smtClean="0"/>
              <a:t>Data </a:t>
            </a:r>
            <a:r>
              <a:rPr lang="en-US" sz="3200" dirty="0"/>
              <a:t>associated with Procedure of measuring </a:t>
            </a:r>
            <a:r>
              <a:rPr lang="en-US" sz="3200" dirty="0" smtClean="0"/>
              <a:t>instrument calibration</a:t>
            </a:r>
            <a:r>
              <a:rPr lang="en-US" sz="3200" dirty="0"/>
              <a:t>;</a:t>
            </a:r>
          </a:p>
          <a:p>
            <a:pPr>
              <a:spcBef>
                <a:spcPts val="400"/>
              </a:spcBef>
            </a:pPr>
            <a:r>
              <a:rPr lang="en-US" sz="3200" dirty="0"/>
              <a:t>  </a:t>
            </a:r>
            <a:r>
              <a:rPr lang="en-US" sz="3200" dirty="0" smtClean="0"/>
              <a:t>Metadata </a:t>
            </a:r>
            <a:r>
              <a:rPr lang="en-US" sz="3200" dirty="0"/>
              <a:t>on National Documents on Legal </a:t>
            </a:r>
            <a:r>
              <a:rPr lang="en-US" sz="3200" dirty="0" smtClean="0"/>
              <a:t>Metrology</a:t>
            </a:r>
            <a:r>
              <a:rPr lang="en-US" sz="32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142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Russia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Russia</dc:title>
  <dc:creator>Hanisch, Robert J. (Fed)</dc:creator>
  <cp:lastModifiedBy>Hanisch, Robert J. (Fed)</cp:lastModifiedBy>
  <cp:revision>1</cp:revision>
  <dcterms:created xsi:type="dcterms:W3CDTF">2016-04-13T21:13:57Z</dcterms:created>
  <dcterms:modified xsi:type="dcterms:W3CDTF">2016-04-13T21:20:08Z</dcterms:modified>
</cp:coreProperties>
</file>