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13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9C2A11-F20D-4BDF-9427-3AA065BA9B88}" type="datetimeFigureOut">
              <a:rPr lang="de-DE" smtClean="0"/>
              <a:pPr/>
              <a:t>06.04.2016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DFC8E5-5A67-488F-AB06-61FC9F5653E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2F2FAC-F108-4218-AEE4-D9513577298F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84C5-1AFB-4C80-864D-83603CFAFF2B}" type="datetimeFigureOut">
              <a:rPr lang="de-DE" smtClean="0"/>
              <a:pPr/>
              <a:t>06.04.2016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CDF17-80AB-4FED-9270-DDB0B7FD67B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84C5-1AFB-4C80-864D-83603CFAFF2B}" type="datetimeFigureOut">
              <a:rPr lang="de-DE" smtClean="0"/>
              <a:pPr/>
              <a:t>06.04.2016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CDF17-80AB-4FED-9270-DDB0B7FD67B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84C5-1AFB-4C80-864D-83603CFAFF2B}" type="datetimeFigureOut">
              <a:rPr lang="de-DE" smtClean="0"/>
              <a:pPr/>
              <a:t>06.04.2016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CDF17-80AB-4FED-9270-DDB0B7FD67B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84C5-1AFB-4C80-864D-83603CFAFF2B}" type="datetimeFigureOut">
              <a:rPr lang="de-DE" smtClean="0"/>
              <a:pPr/>
              <a:t>06.04.2016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CDF17-80AB-4FED-9270-DDB0B7FD67B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84C5-1AFB-4C80-864D-83603CFAFF2B}" type="datetimeFigureOut">
              <a:rPr lang="de-DE" smtClean="0"/>
              <a:pPr/>
              <a:t>06.04.2016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CDF17-80AB-4FED-9270-DDB0B7FD67B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84C5-1AFB-4C80-864D-83603CFAFF2B}" type="datetimeFigureOut">
              <a:rPr lang="de-DE" smtClean="0"/>
              <a:pPr/>
              <a:t>06.04.2016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CDF17-80AB-4FED-9270-DDB0B7FD67B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84C5-1AFB-4C80-864D-83603CFAFF2B}" type="datetimeFigureOut">
              <a:rPr lang="de-DE" smtClean="0"/>
              <a:pPr/>
              <a:t>06.04.2016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CDF17-80AB-4FED-9270-DDB0B7FD67B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84C5-1AFB-4C80-864D-83603CFAFF2B}" type="datetimeFigureOut">
              <a:rPr lang="de-DE" smtClean="0"/>
              <a:pPr/>
              <a:t>06.04.2016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CDF17-80AB-4FED-9270-DDB0B7FD67B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84C5-1AFB-4C80-864D-83603CFAFF2B}" type="datetimeFigureOut">
              <a:rPr lang="de-DE" smtClean="0"/>
              <a:pPr/>
              <a:t>06.04.2016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CDF17-80AB-4FED-9270-DDB0B7FD67B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84C5-1AFB-4C80-864D-83603CFAFF2B}" type="datetimeFigureOut">
              <a:rPr lang="de-DE" smtClean="0"/>
              <a:pPr/>
              <a:t>06.04.2016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CDF17-80AB-4FED-9270-DDB0B7FD67B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84C5-1AFB-4C80-864D-83603CFAFF2B}" type="datetimeFigureOut">
              <a:rPr lang="de-DE" smtClean="0"/>
              <a:pPr/>
              <a:t>06.04.2016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CDF17-80AB-4FED-9270-DDB0B7FD67B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984C5-1AFB-4C80-864D-83603CFAFF2B}" type="datetimeFigureOut">
              <a:rPr lang="de-DE" smtClean="0"/>
              <a:pPr/>
              <a:t>06.04.2016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CDF17-80AB-4FED-9270-DDB0B7FD67B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Gerade Verbindung 10"/>
          <p:cNvCxnSpPr/>
          <p:nvPr/>
        </p:nvCxnSpPr>
        <p:spPr>
          <a:xfrm>
            <a:off x="395536" y="980728"/>
            <a:ext cx="8352928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381040"/>
            <a:ext cx="1449657" cy="562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D:\_daten\dienstliches\2014\ppt\PPT_HG_Folie_0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08" y="6281167"/>
            <a:ext cx="9144000" cy="184150"/>
          </a:xfrm>
          <a:prstGeom prst="rect">
            <a:avLst/>
          </a:prstGeom>
          <a:noFill/>
        </p:spPr>
      </p:pic>
      <p:sp>
        <p:nvSpPr>
          <p:cNvPr id="10" name="Rechteck 9"/>
          <p:cNvSpPr/>
          <p:nvPr/>
        </p:nvSpPr>
        <p:spPr>
          <a:xfrm>
            <a:off x="384519" y="476672"/>
            <a:ext cx="64224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/>
            <a:r>
              <a:rPr lang="de-DE" sz="2400" dirty="0" smtClean="0"/>
              <a:t>IRR-NMI Workshop </a:t>
            </a:r>
            <a:r>
              <a:rPr lang="de-DE" sz="2400" dirty="0" err="1" smtClean="0"/>
              <a:t>at</a:t>
            </a:r>
            <a:r>
              <a:rPr lang="de-DE" sz="2400" dirty="0" smtClean="0"/>
              <a:t> BIPM 14. </a:t>
            </a:r>
            <a:r>
              <a:rPr lang="de-DE" sz="2400" dirty="0" err="1" smtClean="0"/>
              <a:t>and</a:t>
            </a:r>
            <a:r>
              <a:rPr lang="de-DE" sz="2400" dirty="0" smtClean="0"/>
              <a:t> 15. April 2016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467544" y="1124744"/>
            <a:ext cx="8280919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u="sng" dirty="0" smtClean="0"/>
              <a:t>PTB-</a:t>
            </a:r>
            <a:r>
              <a:rPr lang="de-DE" sz="2400" u="sng" dirty="0" err="1" smtClean="0"/>
              <a:t>Representatives</a:t>
            </a:r>
            <a:r>
              <a:rPr lang="de-DE" sz="2400" u="sng" dirty="0" smtClean="0"/>
              <a:t>:</a:t>
            </a:r>
          </a:p>
          <a:p>
            <a:endParaRPr lang="de-DE" sz="1000" u="sng" dirty="0" smtClean="0"/>
          </a:p>
          <a:p>
            <a:pPr>
              <a:buFontTx/>
              <a:buChar char="-"/>
            </a:pPr>
            <a:r>
              <a:rPr lang="de-DE" sz="2400" dirty="0" smtClean="0"/>
              <a:t> Joachim Meier, Dr.-Ing, Academic </a:t>
            </a:r>
            <a:r>
              <a:rPr lang="de-DE" sz="2400" dirty="0" err="1" smtClean="0"/>
              <a:t>Librarian</a:t>
            </a:r>
            <a:r>
              <a:rPr lang="de-DE" sz="2400" dirty="0" smtClean="0"/>
              <a:t>,</a:t>
            </a:r>
            <a:endParaRPr lang="de-DE" sz="2400" dirty="0" smtClean="0"/>
          </a:p>
          <a:p>
            <a:pPr lvl="1"/>
            <a:r>
              <a:rPr lang="de-DE" sz="2400" dirty="0" smtClean="0"/>
              <a:t>Head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Section</a:t>
            </a:r>
            <a:r>
              <a:rPr lang="de-DE" sz="2400" dirty="0" smtClean="0"/>
              <a:t> Q.11 „Academic Library“</a:t>
            </a:r>
          </a:p>
          <a:p>
            <a:endParaRPr lang="de-DE" sz="1000" dirty="0" smtClean="0"/>
          </a:p>
          <a:p>
            <a:pPr>
              <a:buFontTx/>
              <a:buChar char="-"/>
            </a:pPr>
            <a:r>
              <a:rPr lang="de-DE" sz="2400" dirty="0" smtClean="0"/>
              <a:t> Jan Straßburg,</a:t>
            </a:r>
          </a:p>
          <a:p>
            <a:pPr lvl="1"/>
            <a:r>
              <a:rPr lang="de-DE" sz="2400" dirty="0" err="1" smtClean="0"/>
              <a:t>staff</a:t>
            </a:r>
            <a:r>
              <a:rPr lang="de-DE" sz="2400" dirty="0" smtClean="0"/>
              <a:t> </a:t>
            </a:r>
            <a:r>
              <a:rPr lang="de-DE" sz="2400" dirty="0" err="1" smtClean="0"/>
              <a:t>member</a:t>
            </a:r>
            <a:r>
              <a:rPr lang="de-DE" sz="2400" dirty="0" smtClean="0"/>
              <a:t> Q.11, System </a:t>
            </a:r>
            <a:r>
              <a:rPr lang="de-DE" sz="2400" dirty="0" smtClean="0"/>
              <a:t>Administrator </a:t>
            </a:r>
            <a:r>
              <a:rPr lang="de-DE" sz="2400" dirty="0" err="1" smtClean="0"/>
              <a:t>and</a:t>
            </a:r>
            <a:r>
              <a:rPr lang="de-DE" sz="2400" dirty="0" smtClean="0"/>
              <a:t> </a:t>
            </a:r>
            <a:r>
              <a:rPr lang="de-DE" sz="2400" dirty="0" err="1" smtClean="0"/>
              <a:t>Application</a:t>
            </a:r>
            <a:r>
              <a:rPr lang="de-DE" sz="2400" smtClean="0"/>
              <a:t> Developer</a:t>
            </a:r>
            <a:endParaRPr lang="de-DE" sz="2400" dirty="0" smtClean="0"/>
          </a:p>
          <a:p>
            <a:pPr>
              <a:buFontTx/>
              <a:buChar char="-"/>
            </a:pPr>
            <a:endParaRPr lang="de-DE" sz="2400" dirty="0" smtClean="0"/>
          </a:p>
          <a:p>
            <a:r>
              <a:rPr lang="de-DE" sz="2400" u="sng" dirty="0" smtClean="0"/>
              <a:t>Data </a:t>
            </a:r>
            <a:r>
              <a:rPr lang="de-DE" sz="2400" u="sng" dirty="0" err="1" smtClean="0"/>
              <a:t>to</a:t>
            </a:r>
            <a:r>
              <a:rPr lang="de-DE" sz="2400" u="sng" dirty="0" smtClean="0"/>
              <a:t> </a:t>
            </a:r>
            <a:r>
              <a:rPr lang="de-DE" sz="2400" u="sng" dirty="0" err="1" smtClean="0"/>
              <a:t>be</a:t>
            </a:r>
            <a:r>
              <a:rPr lang="de-DE" sz="2400" u="sng" dirty="0" smtClean="0"/>
              <a:t> </a:t>
            </a:r>
            <a:r>
              <a:rPr lang="de-DE" sz="2400" u="sng" dirty="0" err="1" smtClean="0"/>
              <a:t>made</a:t>
            </a:r>
            <a:r>
              <a:rPr lang="de-DE" sz="2400" u="sng" dirty="0" smtClean="0"/>
              <a:t> </a:t>
            </a:r>
            <a:r>
              <a:rPr lang="de-DE" sz="2400" u="sng" dirty="0" err="1" smtClean="0"/>
              <a:t>available</a:t>
            </a:r>
            <a:r>
              <a:rPr lang="de-DE" sz="2400" u="sng" dirty="0" smtClean="0"/>
              <a:t> via IRR-NMI:</a:t>
            </a:r>
          </a:p>
          <a:p>
            <a:pPr>
              <a:buFontTx/>
              <a:buChar char="-"/>
            </a:pPr>
            <a:r>
              <a:rPr lang="de-DE" sz="2400" dirty="0" smtClean="0"/>
              <a:t> </a:t>
            </a:r>
            <a:r>
              <a:rPr lang="de-DE" sz="2400" dirty="0" err="1" smtClean="0"/>
              <a:t>validated</a:t>
            </a:r>
            <a:r>
              <a:rPr lang="de-DE" sz="2400" dirty="0" smtClean="0"/>
              <a:t> </a:t>
            </a:r>
            <a:r>
              <a:rPr lang="de-DE" sz="2400" dirty="0" err="1" smtClean="0"/>
              <a:t>physical</a:t>
            </a:r>
            <a:r>
              <a:rPr lang="de-DE" sz="2400" dirty="0" smtClean="0"/>
              <a:t> </a:t>
            </a:r>
            <a:r>
              <a:rPr lang="de-DE" sz="2400" dirty="0" err="1" smtClean="0"/>
              <a:t>quantities</a:t>
            </a:r>
            <a:r>
              <a:rPr lang="de-DE" sz="2400" dirty="0" smtClean="0"/>
              <a:t> </a:t>
            </a:r>
            <a:r>
              <a:rPr lang="de-DE" sz="2400" dirty="0" err="1" smtClean="0"/>
              <a:t>data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long</a:t>
            </a:r>
            <a:r>
              <a:rPr lang="de-DE" sz="2400" dirty="0" smtClean="0"/>
              <a:t> </a:t>
            </a:r>
            <a:r>
              <a:rPr lang="de-DE" sz="2400" dirty="0" err="1" smtClean="0"/>
              <a:t>term</a:t>
            </a:r>
            <a:r>
              <a:rPr lang="de-DE" sz="2400" dirty="0" smtClean="0"/>
              <a:t> </a:t>
            </a:r>
            <a:r>
              <a:rPr lang="de-DE" sz="2400" dirty="0" err="1" smtClean="0"/>
              <a:t>relevance</a:t>
            </a:r>
            <a:r>
              <a:rPr lang="de-DE" sz="2400" dirty="0" smtClean="0"/>
              <a:t> </a:t>
            </a:r>
            <a:r>
              <a:rPr lang="de-DE" sz="2400" dirty="0" err="1" smtClean="0"/>
              <a:t>and</a:t>
            </a:r>
            <a:r>
              <a:rPr lang="de-DE" sz="2400" dirty="0" smtClean="0"/>
              <a:t> </a:t>
            </a:r>
            <a:r>
              <a:rPr lang="de-DE" sz="2400" dirty="0" err="1" smtClean="0"/>
              <a:t>general</a:t>
            </a:r>
            <a:r>
              <a:rPr lang="de-DE" sz="2400" dirty="0" smtClean="0"/>
              <a:t>, fundamental  </a:t>
            </a:r>
            <a:r>
              <a:rPr lang="de-DE" sz="2400" dirty="0" err="1" smtClean="0"/>
              <a:t>interest</a:t>
            </a:r>
            <a:endParaRPr lang="de-DE" sz="2400" dirty="0" smtClean="0"/>
          </a:p>
          <a:p>
            <a:pPr>
              <a:buFontTx/>
              <a:buChar char="-"/>
            </a:pPr>
            <a:endParaRPr lang="de-DE" sz="2400" dirty="0"/>
          </a:p>
          <a:p>
            <a:pPr>
              <a:buFontTx/>
              <a:buChar char="-"/>
            </a:pPr>
            <a:endParaRPr lang="de-DE" sz="2400" dirty="0" smtClean="0"/>
          </a:p>
          <a:p>
            <a:r>
              <a:rPr lang="de-DE" sz="2400" dirty="0" smtClean="0"/>
              <a:t> </a:t>
            </a:r>
            <a:endParaRPr lang="de-DE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Bildschirmpräsentation 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Company>Physikalisch Technische Bundesanstalt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meier02</dc:creator>
  <cp:lastModifiedBy>meier02</cp:lastModifiedBy>
  <cp:revision>4</cp:revision>
  <dcterms:created xsi:type="dcterms:W3CDTF">2016-04-06T07:15:30Z</dcterms:created>
  <dcterms:modified xsi:type="dcterms:W3CDTF">2016-04-06T12:46:49Z</dcterms:modified>
</cp:coreProperties>
</file>