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6797675" cy="99266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64" d="100"/>
          <a:sy n="164" d="100"/>
        </p:scale>
        <p:origin x="-104" y="-7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handoutMaster" Target="handoutMasters/handout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image" Target="../media/image3.png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ja-JP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ja-JP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ja-JP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16E6CB6-925A-E24D-BD2B-7F5BC5CD62D8}" type="slidenum">
              <a:rPr lang="en-US" altLang="ja-JP"/>
              <a:pPr/>
              <a:t>‹#›</a:t>
            </a:fld>
            <a:endParaRPr lang="en-US" altLang="ja-JP"/>
          </a:p>
        </p:txBody>
      </p:sp>
      <p:pic>
        <p:nvPicPr>
          <p:cNvPr id="6150" name="Picture 6" descr="j-yoko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105025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448803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ja-JP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ja-JP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4538"/>
            <a:ext cx="496570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テキストの書式設定</a:t>
            </a:r>
            <a:endParaRPr lang="en-US" altLang="ja-JP"/>
          </a:p>
          <a:p>
            <a:pPr lvl="1"/>
            <a:r>
              <a:rPr lang="ja-JP" altLang="en-US"/>
              <a:t>第</a:t>
            </a:r>
            <a:r>
              <a:rPr lang="en-US" altLang="ja-JP"/>
              <a:t> 2 </a:t>
            </a:r>
            <a:r>
              <a:rPr lang="ja-JP" altLang="en-US"/>
              <a:t>レベル</a:t>
            </a:r>
            <a:endParaRPr lang="en-US" altLang="ja-JP"/>
          </a:p>
          <a:p>
            <a:pPr lvl="2"/>
            <a:r>
              <a:rPr lang="ja-JP" altLang="en-US"/>
              <a:t>第</a:t>
            </a:r>
            <a:r>
              <a:rPr lang="en-US" altLang="ja-JP"/>
              <a:t> 3 </a:t>
            </a:r>
            <a:r>
              <a:rPr lang="ja-JP" altLang="en-US"/>
              <a:t>レベル</a:t>
            </a:r>
            <a:endParaRPr lang="en-US" altLang="ja-JP"/>
          </a:p>
          <a:p>
            <a:pPr lvl="3"/>
            <a:r>
              <a:rPr lang="ja-JP" altLang="en-US"/>
              <a:t>第</a:t>
            </a:r>
            <a:r>
              <a:rPr lang="en-US" altLang="ja-JP"/>
              <a:t> 4 </a:t>
            </a:r>
            <a:r>
              <a:rPr lang="ja-JP" altLang="en-US"/>
              <a:t>レベル</a:t>
            </a:r>
            <a:endParaRPr lang="en-US" altLang="ja-JP"/>
          </a:p>
          <a:p>
            <a:pPr lvl="4"/>
            <a:r>
              <a:rPr lang="ja-JP" altLang="en-US"/>
              <a:t>第</a:t>
            </a:r>
            <a:r>
              <a:rPr lang="en-US" altLang="ja-JP"/>
              <a:t> 5 </a:t>
            </a:r>
            <a:r>
              <a:rPr lang="ja-JP" altLang="en-US"/>
              <a:t>レベル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ja-JP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C4780F7-238D-C640-ADF5-4B7A5594F1B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1320270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0"/>
        <a:cs typeface="ＭＳ Ｐ明朝" charset="0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0"/>
        <a:cs typeface="ＭＳ Ｐ明朝" charset="0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0"/>
        <a:cs typeface="ＭＳ Ｐ明朝" charset="0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0"/>
        <a:cs typeface="ＭＳ Ｐ明朝" charset="0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0"/>
        <a:cs typeface="ＭＳ Ｐ明朝" charset="0"/>
      </a:defRPr>
    </a:lvl5pPr>
    <a:lvl6pPr marL="22860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C0F0F44-86C0-CF4B-843E-97D371821BD3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40592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73C01A5-161B-AB47-BA77-0E1BB7FA6487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07662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CE02FBC-4A85-624C-8448-E4CCBC8A84C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94259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D51EE65-8835-564F-9ED9-6FB0AA28A16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23122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DC21E0E-E377-BB4B-8127-629C9C58F01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06271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55215CA-8CD4-7C43-9224-3D7B7DD0342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56062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573EB88-EB19-AE4C-A281-CE55C0C0A2B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534228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F901571-0367-E049-9D7D-F1F668EAB87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60021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3355E1A-5ACC-104C-9684-E85A78B521C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40891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4BE2BCE-4C8F-1A42-8430-98F57954873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02235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プレースホルダーまでドラッグするかアイコンをクリックして図を追加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B4C3058-F1B2-7244-A62A-6BF4067D647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25633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6" name="Picture 22" descr="１番NMIJ英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55113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テキストの書式設定</a:t>
            </a:r>
            <a:endParaRPr lang="en-US" altLang="ja-JP"/>
          </a:p>
          <a:p>
            <a:pPr lvl="1"/>
            <a:r>
              <a:rPr lang="ja-JP" altLang="en-US"/>
              <a:t>第</a:t>
            </a:r>
            <a:r>
              <a:rPr lang="en-US" altLang="ja-JP"/>
              <a:t> 2 </a:t>
            </a:r>
            <a:r>
              <a:rPr lang="ja-JP" altLang="en-US"/>
              <a:t>レベル</a:t>
            </a:r>
            <a:endParaRPr lang="en-US" altLang="ja-JP"/>
          </a:p>
          <a:p>
            <a:pPr lvl="2"/>
            <a:r>
              <a:rPr lang="ja-JP" altLang="en-US"/>
              <a:t>第</a:t>
            </a:r>
            <a:r>
              <a:rPr lang="en-US" altLang="ja-JP"/>
              <a:t> 3 </a:t>
            </a:r>
            <a:r>
              <a:rPr lang="ja-JP" altLang="en-US"/>
              <a:t>レベル</a:t>
            </a:r>
            <a:endParaRPr lang="en-US" altLang="ja-JP"/>
          </a:p>
          <a:p>
            <a:pPr lvl="3"/>
            <a:r>
              <a:rPr lang="ja-JP" altLang="en-US"/>
              <a:t>第</a:t>
            </a:r>
            <a:r>
              <a:rPr lang="en-US" altLang="ja-JP"/>
              <a:t> 4 </a:t>
            </a:r>
            <a:r>
              <a:rPr lang="ja-JP" altLang="en-US"/>
              <a:t>レベル</a:t>
            </a:r>
            <a:endParaRPr lang="en-US" altLang="ja-JP"/>
          </a:p>
          <a:p>
            <a:pPr lvl="4"/>
            <a:r>
              <a:rPr lang="ja-JP" altLang="en-US"/>
              <a:t>第</a:t>
            </a:r>
            <a:r>
              <a:rPr lang="en-US" altLang="ja-JP"/>
              <a:t> 5 </a:t>
            </a:r>
            <a:r>
              <a:rPr lang="ja-JP" altLang="en-US"/>
              <a:t>レベル　　　　</a:t>
            </a:r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0" y="659765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pic>
        <p:nvPicPr>
          <p:cNvPr id="1041" name="Picture 17" descr="191_english5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0338" y="6689725"/>
            <a:ext cx="3706812" cy="7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43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575425"/>
            <a:ext cx="2133600" cy="503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BA5F86E-49D2-2A45-BC8A-2CA5CD38B8A2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827584" y="1412776"/>
            <a:ext cx="737894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>
                <a:latin typeface="Arial"/>
                <a:cs typeface="Arial"/>
              </a:rPr>
              <a:t>Toshiyuki FUJIMOTO</a:t>
            </a:r>
            <a:r>
              <a:rPr kumimoji="1" lang="en-US" altLang="ja-JP" dirty="0" smtClean="0">
                <a:latin typeface="Arial"/>
                <a:cs typeface="Arial"/>
              </a:rPr>
              <a:t>, Director</a:t>
            </a:r>
          </a:p>
          <a:p>
            <a:r>
              <a:rPr kumimoji="1" lang="en-US" altLang="ja-JP" b="1" dirty="0" smtClean="0">
                <a:latin typeface="Arial"/>
                <a:cs typeface="Arial"/>
              </a:rPr>
              <a:t>Takeshi SAITO</a:t>
            </a:r>
            <a:r>
              <a:rPr kumimoji="1" lang="en-US" altLang="ja-JP" dirty="0" smtClean="0">
                <a:latin typeface="Arial"/>
                <a:cs typeface="Arial"/>
              </a:rPr>
              <a:t>, Group leader for Metrology Information RG,</a:t>
            </a:r>
          </a:p>
          <a:p>
            <a:r>
              <a:rPr lang="en-US" altLang="ja-JP" dirty="0" smtClean="0">
                <a:latin typeface="Arial"/>
                <a:cs typeface="Arial"/>
              </a:rPr>
              <a:t>Research Institute of Material and Chemical Measurement, </a:t>
            </a:r>
            <a:r>
              <a:rPr kumimoji="1" lang="en-US" altLang="ja-JP" dirty="0" smtClean="0">
                <a:latin typeface="Arial"/>
                <a:cs typeface="Arial"/>
              </a:rPr>
              <a:t>NMIJ/AIST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55576" y="2852936"/>
            <a:ext cx="729968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charset="2"/>
              <a:buChar char="u"/>
            </a:pPr>
            <a:r>
              <a:rPr kumimoji="1" lang="en-US" altLang="ja-JP" dirty="0" smtClean="0">
                <a:latin typeface="Arial"/>
                <a:cs typeface="Arial"/>
              </a:rPr>
              <a:t>NMIJ will contribute data stored in the </a:t>
            </a:r>
            <a:r>
              <a:rPr lang="en-US" altLang="ja-JP" dirty="0">
                <a:latin typeface="Arial"/>
                <a:cs typeface="Arial"/>
              </a:rPr>
              <a:t>Spectral Database (SDBS) and </a:t>
            </a:r>
            <a:r>
              <a:rPr lang="en-US" altLang="ja-JP" dirty="0" smtClean="0">
                <a:latin typeface="Arial"/>
                <a:cs typeface="Arial"/>
              </a:rPr>
              <a:t>the </a:t>
            </a:r>
            <a:r>
              <a:rPr lang="en-US" altLang="ja-JP" dirty="0" err="1" smtClean="0">
                <a:latin typeface="Arial"/>
                <a:cs typeface="Arial"/>
              </a:rPr>
              <a:t>Thermophysical</a:t>
            </a:r>
            <a:r>
              <a:rPr lang="en-US" altLang="ja-JP" dirty="0" smtClean="0">
                <a:latin typeface="Arial"/>
                <a:cs typeface="Arial"/>
              </a:rPr>
              <a:t> </a:t>
            </a:r>
            <a:r>
              <a:rPr lang="en-US" altLang="ja-JP" dirty="0">
                <a:latin typeface="Arial"/>
                <a:cs typeface="Arial"/>
              </a:rPr>
              <a:t>Property Database (TPDS</a:t>
            </a:r>
            <a:r>
              <a:rPr lang="en-US" altLang="ja-JP" dirty="0" smtClean="0">
                <a:latin typeface="Arial"/>
                <a:cs typeface="Arial"/>
              </a:rPr>
              <a:t>)</a:t>
            </a:r>
            <a:r>
              <a:rPr kumimoji="1" lang="en-US" altLang="ja-JP" dirty="0" smtClean="0">
                <a:latin typeface="Arial"/>
                <a:cs typeface="Arial"/>
              </a:rPr>
              <a:t>.</a:t>
            </a:r>
          </a:p>
          <a:p>
            <a:pPr marL="742950" lvl="1" indent="-285750">
              <a:buFont typeface="Wingdings" charset="2"/>
              <a:buChar char="Ø"/>
            </a:pPr>
            <a:r>
              <a:rPr lang="en-US" altLang="ja-JP" dirty="0" smtClean="0">
                <a:latin typeface="Arial"/>
                <a:cs typeface="Arial"/>
              </a:rPr>
              <a:t>SDBS consists of NMR, IR and Mass spectra of organic substances.</a:t>
            </a:r>
          </a:p>
          <a:p>
            <a:pPr marL="742950" lvl="1" indent="-285750">
              <a:buFont typeface="Wingdings" charset="2"/>
              <a:buChar char="Ø"/>
            </a:pPr>
            <a:r>
              <a:rPr kumimoji="1" lang="en-US" altLang="ja-JP" dirty="0" smtClean="0">
                <a:latin typeface="Arial"/>
                <a:cs typeface="Arial"/>
              </a:rPr>
              <a:t>TPDS consists of </a:t>
            </a:r>
            <a:r>
              <a:rPr kumimoji="1" lang="en-US" altLang="ja-JP" dirty="0" err="1" smtClean="0">
                <a:latin typeface="Arial"/>
                <a:cs typeface="Arial"/>
              </a:rPr>
              <a:t>Thermophysical</a:t>
            </a:r>
            <a:r>
              <a:rPr kumimoji="1" lang="en-US" altLang="ja-JP" dirty="0" smtClean="0">
                <a:latin typeface="Arial"/>
                <a:cs typeface="Arial"/>
              </a:rPr>
              <a:t> </a:t>
            </a:r>
            <a:r>
              <a:rPr kumimoji="1" lang="en-US" altLang="ja-JP" dirty="0" smtClean="0">
                <a:latin typeface="Arial"/>
                <a:cs typeface="Arial"/>
              </a:rPr>
              <a:t>properties of materials. </a:t>
            </a:r>
            <a:endParaRPr kumimoji="1" lang="ja-JP" altLang="en-US" dirty="0">
              <a:latin typeface="Arial"/>
              <a:cs typeface="Arial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755576" y="4797152"/>
            <a:ext cx="78488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charset="2"/>
              <a:buChar char="v"/>
            </a:pPr>
            <a:r>
              <a:rPr kumimoji="1" lang="en-US" altLang="ja-JP" dirty="0" smtClean="0">
                <a:latin typeface="Arial"/>
                <a:cs typeface="Arial"/>
              </a:rPr>
              <a:t>We propose </a:t>
            </a:r>
            <a:r>
              <a:rPr kumimoji="1" lang="en-US" altLang="ja-JP" dirty="0" smtClean="0">
                <a:latin typeface="Arial"/>
                <a:cs typeface="Arial"/>
              </a:rPr>
              <a:t>that</a:t>
            </a:r>
          </a:p>
          <a:p>
            <a:pPr marL="742950" lvl="1" indent="-285750">
              <a:buFont typeface="Wingdings" charset="2"/>
              <a:buChar char="Ø"/>
            </a:pPr>
            <a:r>
              <a:rPr lang="en-US" altLang="ja-JP" dirty="0" smtClean="0">
                <a:latin typeface="Arial"/>
                <a:cs typeface="Arial"/>
              </a:rPr>
              <a:t>A </a:t>
            </a:r>
            <a:r>
              <a:rPr lang="en-US" altLang="ja-JP" dirty="0" smtClean="0">
                <a:latin typeface="Arial"/>
                <a:cs typeface="Arial"/>
              </a:rPr>
              <a:t>notation </a:t>
            </a:r>
            <a:r>
              <a:rPr lang="en-US" altLang="ja-JP" dirty="0">
                <a:latin typeface="Arial"/>
                <a:cs typeface="Arial"/>
              </a:rPr>
              <a:t>of quality </a:t>
            </a:r>
            <a:r>
              <a:rPr lang="en-US" altLang="ja-JP" dirty="0" smtClean="0">
                <a:latin typeface="Arial"/>
                <a:cs typeface="Arial"/>
              </a:rPr>
              <a:t>information be in the </a:t>
            </a:r>
            <a:r>
              <a:rPr kumimoji="1" lang="en-US" altLang="ja-JP" dirty="0" smtClean="0">
                <a:latin typeface="Arial"/>
                <a:cs typeface="Arial"/>
              </a:rPr>
              <a:t>description section.</a:t>
            </a:r>
          </a:p>
          <a:p>
            <a:pPr marL="742950" lvl="1" indent="-285750">
              <a:buFont typeface="Wingdings" charset="2"/>
              <a:buChar char="Ø"/>
            </a:pPr>
            <a:r>
              <a:rPr kumimoji="1" lang="en-US" altLang="ja-JP" dirty="0" smtClean="0">
                <a:latin typeface="Arial"/>
                <a:cs typeface="Arial"/>
              </a:rPr>
              <a:t>Standardization of items </a:t>
            </a:r>
            <a:r>
              <a:rPr kumimoji="1" lang="en-US" altLang="ja-JP" dirty="0" smtClean="0">
                <a:latin typeface="Arial"/>
                <a:cs typeface="Arial"/>
              </a:rPr>
              <a:t>and </a:t>
            </a:r>
            <a:r>
              <a:rPr kumimoji="1" lang="en-US" altLang="ja-JP" dirty="0" smtClean="0">
                <a:latin typeface="Arial"/>
                <a:cs typeface="Arial"/>
              </a:rPr>
              <a:t>expressions </a:t>
            </a:r>
            <a:r>
              <a:rPr kumimoji="1" lang="en-US" altLang="ja-JP" dirty="0" smtClean="0">
                <a:latin typeface="Arial"/>
                <a:cs typeface="Arial"/>
              </a:rPr>
              <a:t>in the description </a:t>
            </a:r>
            <a:r>
              <a:rPr kumimoji="1" lang="en-US" altLang="ja-JP" dirty="0" smtClean="0">
                <a:latin typeface="Arial"/>
                <a:cs typeface="Arial"/>
              </a:rPr>
              <a:t>section. </a:t>
            </a:r>
            <a:endParaRPr kumimoji="1" lang="ja-JP" altLang="en-US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NMIJ_e">
  <a:themeElements>
    <a:clrScheme name="aist-1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ist-1e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aist-1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ist-1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ist-1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ist-1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ist-1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ist-1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ist-1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ist-1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ist-1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ist-1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ist-1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ist-1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ホワイ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ホワイ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NMIJ_e.pot</Template>
  <TotalTime>36</TotalTime>
  <Words>91</Words>
  <Application>Microsoft Macintosh PowerPoint</Application>
  <PresentationFormat>画面に合わせる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NMIJ_e</vt:lpstr>
      <vt:lpstr>PowerPoint プレゼンテーション</vt:lpstr>
    </vt:vector>
  </TitlesOfParts>
  <Company>tid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aist</dc:creator>
  <cp:lastModifiedBy>FUJIMOTO Toshiyuki</cp:lastModifiedBy>
  <cp:revision>6</cp:revision>
  <dcterms:created xsi:type="dcterms:W3CDTF">2005-01-20T06:28:29Z</dcterms:created>
  <dcterms:modified xsi:type="dcterms:W3CDTF">2016-04-12T07:35:36Z</dcterms:modified>
</cp:coreProperties>
</file>