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522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87677-3E34-42F8-B2B4-625FF11298E4}" type="datetimeFigureOut">
              <a:rPr lang="ko-KR" altLang="en-US" smtClean="0"/>
              <a:t>2016-04-04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96C8C-5FF3-41B0-9CD6-3AE9AF6E82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91043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87677-3E34-42F8-B2B4-625FF11298E4}" type="datetimeFigureOut">
              <a:rPr lang="ko-KR" altLang="en-US" smtClean="0"/>
              <a:t>2016-04-04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96C8C-5FF3-41B0-9CD6-3AE9AF6E82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7769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87677-3E34-42F8-B2B4-625FF11298E4}" type="datetimeFigureOut">
              <a:rPr lang="ko-KR" altLang="en-US" smtClean="0"/>
              <a:t>2016-04-04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96C8C-5FF3-41B0-9CD6-3AE9AF6E82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09459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87677-3E34-42F8-B2B4-625FF11298E4}" type="datetimeFigureOut">
              <a:rPr lang="ko-KR" altLang="en-US" smtClean="0"/>
              <a:t>2016-04-04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96C8C-5FF3-41B0-9CD6-3AE9AF6E82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72315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87677-3E34-42F8-B2B4-625FF11298E4}" type="datetimeFigureOut">
              <a:rPr lang="ko-KR" altLang="en-US" smtClean="0"/>
              <a:t>2016-04-04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96C8C-5FF3-41B0-9CD6-3AE9AF6E82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0039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87677-3E34-42F8-B2B4-625FF11298E4}" type="datetimeFigureOut">
              <a:rPr lang="ko-KR" altLang="en-US" smtClean="0"/>
              <a:t>2016-04-04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96C8C-5FF3-41B0-9CD6-3AE9AF6E82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7079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87677-3E34-42F8-B2B4-625FF11298E4}" type="datetimeFigureOut">
              <a:rPr lang="ko-KR" altLang="en-US" smtClean="0"/>
              <a:t>2016-04-04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96C8C-5FF3-41B0-9CD6-3AE9AF6E82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65350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87677-3E34-42F8-B2B4-625FF11298E4}" type="datetimeFigureOut">
              <a:rPr lang="ko-KR" altLang="en-US" smtClean="0"/>
              <a:t>2016-04-04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96C8C-5FF3-41B0-9CD6-3AE9AF6E82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83578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87677-3E34-42F8-B2B4-625FF11298E4}" type="datetimeFigureOut">
              <a:rPr lang="ko-KR" altLang="en-US" smtClean="0"/>
              <a:t>2016-04-04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96C8C-5FF3-41B0-9CD6-3AE9AF6E82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89565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87677-3E34-42F8-B2B4-625FF11298E4}" type="datetimeFigureOut">
              <a:rPr lang="ko-KR" altLang="en-US" smtClean="0"/>
              <a:t>2016-04-04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96C8C-5FF3-41B0-9CD6-3AE9AF6E82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8013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87677-3E34-42F8-B2B4-625FF11298E4}" type="datetimeFigureOut">
              <a:rPr lang="ko-KR" altLang="en-US" smtClean="0"/>
              <a:t>2016-04-04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96C8C-5FF3-41B0-9CD6-3AE9AF6E82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87846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887677-3E34-42F8-B2B4-625FF11298E4}" type="datetimeFigureOut">
              <a:rPr lang="ko-KR" altLang="en-US" smtClean="0"/>
              <a:t>2016-04-04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896C8C-5FF3-41B0-9CD6-3AE9AF6E82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3931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562074"/>
          </a:xfrm>
        </p:spPr>
        <p:txBody>
          <a:bodyPr>
            <a:noAutofit/>
          </a:bodyPr>
          <a:lstStyle/>
          <a:p>
            <a:pPr algn="l"/>
            <a:r>
              <a:rPr lang="en-US" altLang="ko-KR" sz="2400" b="1" dirty="0" smtClean="0"/>
              <a:t>Korea Research Institute Standards and Science</a:t>
            </a:r>
            <a:endParaRPr lang="ko-KR" altLang="en-US" sz="2400" b="1" dirty="0"/>
          </a:p>
        </p:txBody>
      </p:sp>
      <p:pic>
        <p:nvPicPr>
          <p:cNvPr id="1028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058" y="2348881"/>
            <a:ext cx="1296144" cy="1512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123242" y="2331058"/>
            <a:ext cx="4752528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 smtClean="0"/>
              <a:t>Dr. </a:t>
            </a:r>
            <a:r>
              <a:rPr lang="en-US" altLang="ko-KR" b="1" dirty="0" err="1" smtClean="0"/>
              <a:t>Jongoh</a:t>
            </a:r>
            <a:r>
              <a:rPr lang="en-US" altLang="ko-KR" b="1" dirty="0" smtClean="0"/>
              <a:t> Choi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dirty="0" smtClean="0"/>
              <a:t>Center for Organic </a:t>
            </a:r>
            <a:r>
              <a:rPr lang="en-US" altLang="ko-KR" dirty="0" smtClean="0"/>
              <a:t>Analysis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ko-KR" sz="1600" dirty="0" smtClean="0"/>
              <a:t>Metrology</a:t>
            </a:r>
            <a:r>
              <a:rPr lang="ko-KR" altLang="en-US" sz="1600" dirty="0" smtClean="0"/>
              <a:t> </a:t>
            </a:r>
            <a:r>
              <a:rPr lang="en-US" altLang="ko-KR" sz="1600" dirty="0" smtClean="0"/>
              <a:t>in Chemistry  </a:t>
            </a:r>
            <a:endParaRPr lang="en-US" altLang="ko-KR" sz="16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ko-KR" sz="1600" dirty="0" smtClean="0"/>
              <a:t>Traceability, Uncertainty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ko-KR" sz="1600" dirty="0" smtClean="0"/>
              <a:t>Quality </a:t>
            </a:r>
            <a:r>
              <a:rPr lang="en-US" altLang="ko-KR" sz="1600" dirty="0" smtClean="0"/>
              <a:t>Management </a:t>
            </a:r>
            <a:endParaRPr lang="en-US" altLang="ko-KR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ko-KR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31540" y="4077072"/>
            <a:ext cx="853294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 smtClean="0"/>
              <a:t>KRISS Resources for NMI Resource Registry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sz="1600" b="1" dirty="0" smtClean="0"/>
              <a:t>Did not yet decided to the target data for registry.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sz="1600" b="1" dirty="0" smtClean="0"/>
              <a:t>Need to more review and discussion.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sz="1600" b="1" dirty="0" smtClean="0"/>
              <a:t>Candidate data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ko-KR" dirty="0" smtClean="0"/>
              <a:t>The Standard Reference Data developed by KRISS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altLang="ko-KR" sz="1600" dirty="0" smtClean="0"/>
              <a:t>Physical, Chemistry and Materials Properties, Biomedical Data for Korean etc. </a:t>
            </a:r>
            <a:endParaRPr lang="en-US" altLang="ko-KR" sz="1600" dirty="0" smtClean="0">
              <a:solidFill>
                <a:srgbClr val="0000FF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ko-KR" smtClean="0"/>
              <a:t>Status of NMIs </a:t>
            </a:r>
            <a:r>
              <a:rPr lang="en-US" altLang="ko-KR" sz="1600" smtClean="0"/>
              <a:t>(Proposal </a:t>
            </a:r>
            <a:r>
              <a:rPr lang="en-US" altLang="ko-KR" sz="1600" dirty="0" smtClean="0"/>
              <a:t>for contents)</a:t>
            </a:r>
            <a:endParaRPr lang="en-US" altLang="ko-KR" sz="1600" b="1" dirty="0" smtClean="0">
              <a:solidFill>
                <a:srgbClr val="FF0000"/>
              </a:solidFill>
            </a:endParaRP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altLang="ko-KR" sz="1600" dirty="0" smtClean="0"/>
              <a:t>Information of contact point 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en-US" altLang="ko-KR" sz="1600" dirty="0" smtClean="0"/>
              <a:t>Research (Research Area, Name, email, Web page etc.)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en-US" altLang="ko-KR" sz="1600" dirty="0" smtClean="0"/>
              <a:t>Administration (Budget, People, Other information etc.) </a:t>
            </a:r>
            <a:endParaRPr lang="ko-KR" altLang="en-US" sz="1600" dirty="0"/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772" y="806783"/>
            <a:ext cx="1285155" cy="14401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2123242" y="926697"/>
            <a:ext cx="63283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 smtClean="0"/>
              <a:t>Dr. </a:t>
            </a:r>
            <a:r>
              <a:rPr lang="en-US" altLang="ko-KR" b="1" dirty="0" err="1" smtClean="0"/>
              <a:t>Kyunshik</a:t>
            </a:r>
            <a:r>
              <a:rPr lang="en-US" altLang="ko-KR" b="1" dirty="0" smtClean="0"/>
              <a:t> </a:t>
            </a:r>
            <a:r>
              <a:rPr lang="en-US" altLang="ko-KR" b="1" dirty="0" err="1" smtClean="0"/>
              <a:t>Chae</a:t>
            </a:r>
            <a:endParaRPr lang="en-US" altLang="ko-KR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dirty="0" smtClean="0"/>
              <a:t>Head / National Center for Standard Reference Data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ko-KR" sz="1600" dirty="0" smtClean="0"/>
              <a:t>Development and Dissemination of SRD in Korea</a:t>
            </a:r>
            <a:endParaRPr lang="ko-KR" altLang="en-US" sz="1600" dirty="0"/>
          </a:p>
        </p:txBody>
      </p:sp>
    </p:spTree>
    <p:extLst>
      <p:ext uri="{BB962C8B-B14F-4D97-AF65-F5344CB8AC3E}">
        <p14:creationId xmlns:p14="http://schemas.microsoft.com/office/powerpoint/2010/main" val="35630082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1123</TotalTime>
  <Words>122</Words>
  <Application>Microsoft Office PowerPoint</Application>
  <PresentationFormat>화면 슬라이드 쇼(4:3)</PresentationFormat>
  <Paragraphs>19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Korea Research Institute Standards and Science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채균식</dc:creator>
  <cp:lastModifiedBy>채균식</cp:lastModifiedBy>
  <cp:revision>10</cp:revision>
  <dcterms:created xsi:type="dcterms:W3CDTF">2016-03-28T04:56:18Z</dcterms:created>
  <dcterms:modified xsi:type="dcterms:W3CDTF">2016-04-04T05:55:04Z</dcterms:modified>
</cp:coreProperties>
</file>