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84" y="-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2016/4/8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2016/4/8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2016/4/8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2016/4/8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2016/4/8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2016/4/8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2016/4/8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2016/4/8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2016/4/8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2016/4/8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2016/4/8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2016/4/8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National Institute of Metrology(NIM), China</a:t>
            </a:r>
            <a:endParaRPr 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Name: Jinyuan Li</a:t>
            </a:r>
          </a:p>
          <a:p>
            <a:r>
              <a:rPr lang="en-US" dirty="0" smtClean="0"/>
              <a:t>Role: Working in the Department of International Cooperation</a:t>
            </a:r>
          </a:p>
          <a:p>
            <a:r>
              <a:rPr lang="en-US" dirty="0" smtClean="0"/>
              <a:t>The area of resource database is new to NIM </a:t>
            </a:r>
            <a:r>
              <a:rPr lang="en-US" dirty="0"/>
              <a:t>and we do not have a systematic database. </a:t>
            </a:r>
            <a:r>
              <a:rPr lang="en-US" dirty="0" smtClean="0"/>
              <a:t>However, we would like to contribute to an NMI resource registry by utilizing available existing data resource in China now and data that will be generated in the future.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03300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C7EDC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68</Words>
  <Application>Microsoft Office PowerPoint</Application>
  <PresentationFormat>全屏显示(4:3)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National Institute of Metrology(NIM), China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Jinyuan</dc:creator>
  <cp:lastModifiedBy>Jinyuan</cp:lastModifiedBy>
  <cp:revision>8</cp:revision>
  <dcterms:created xsi:type="dcterms:W3CDTF">2016-04-08T09:40:33Z</dcterms:created>
  <dcterms:modified xsi:type="dcterms:W3CDTF">2016-04-08T10:32:36Z</dcterms:modified>
</cp:coreProperties>
</file>