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58" r:id="rId4"/>
    <p:sldId id="323" r:id="rId5"/>
    <p:sldId id="322" r:id="rId6"/>
    <p:sldId id="327" r:id="rId7"/>
    <p:sldId id="324" r:id="rId8"/>
    <p:sldId id="32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70707"/>
    <a:srgbClr val="3757C4"/>
    <a:srgbClr val="FFF5A5"/>
    <a:srgbClr val="FFE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4560"/>
  </p:normalViewPr>
  <p:slideViewPr>
    <p:cSldViewPr snapToGrid="0">
      <p:cViewPr varScale="1">
        <p:scale>
          <a:sx n="102" d="100"/>
          <a:sy n="102" d="100"/>
        </p:scale>
        <p:origin x="1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68DDE-E8C8-5D40-B29E-E48BBB480763}" type="datetimeFigureOut">
              <a:rPr lang="en-US" smtClean="0"/>
              <a:t>2/23/26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F63F8-ED93-E94D-B4F9-9D6759373AF6}" type="slidenum">
              <a:rPr lang="en-US" smtClean="0"/>
              <a:t>‹#›</a:t>
            </a:fld>
            <a:endParaRPr lang="en-US"/>
          </a:p>
        </p:txBody>
      </p:sp>
    </p:spTree>
    <p:extLst>
      <p:ext uri="{BB962C8B-B14F-4D97-AF65-F5344CB8AC3E}">
        <p14:creationId xmlns:p14="http://schemas.microsoft.com/office/powerpoint/2010/main" val="20611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D6D98-AA84-E36E-4B4B-5C7C80802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30C33-F094-CF88-E7AE-00A231638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70876-EAB4-01B6-3A5A-DD3B404D9803}"/>
              </a:ext>
            </a:extLst>
          </p:cNvPr>
          <p:cNvSpPr>
            <a:spLocks noGrp="1"/>
          </p:cNvSpPr>
          <p:nvPr>
            <p:ph type="body" idx="1"/>
          </p:nvPr>
        </p:nvSpPr>
        <p:spPr/>
        <p:txBody>
          <a:bodyPr/>
          <a:lstStyle/>
          <a:p>
            <a:r>
              <a:rPr lang="en-US" dirty="0"/>
              <a:t>If we return to the global picture of optical</a:t>
            </a:r>
            <a:r>
              <a:rPr lang="en-US" baseline="0" dirty="0"/>
              <a:t> clock networks we see that North America is geographically isolated. Clocks in Japan and Europe have fiber optic networks that enable continental and intercontinental comparison. Fiber networks are powerful because they can support time/frequency transfer below 10-18 over 100s of km. </a:t>
            </a:r>
          </a:p>
          <a:p>
            <a:endParaRPr lang="en-US" baseline="0" dirty="0"/>
          </a:p>
          <a:p>
            <a:r>
              <a:rPr lang="en-US" baseline="0" dirty="0"/>
              <a:t>In Boulder, global comparison against other clocks requires time/frequency transfer via microwave GPS and satellite links, whose capabilities significantly degrade the performance of the optical clocks.</a:t>
            </a:r>
            <a:endParaRPr lang="en-US" dirty="0"/>
          </a:p>
        </p:txBody>
      </p:sp>
      <p:sp>
        <p:nvSpPr>
          <p:cNvPr id="4" name="Slide Number Placeholder 3">
            <a:extLst>
              <a:ext uri="{FF2B5EF4-FFF2-40B4-BE49-F238E27FC236}">
                <a16:creationId xmlns:a16="http://schemas.microsoft.com/office/drawing/2014/main" id="{09AD768E-C29A-8D75-17FF-30B040AC0684}"/>
              </a:ext>
            </a:extLst>
          </p:cNvPr>
          <p:cNvSpPr>
            <a:spLocks noGrp="1"/>
          </p:cNvSpPr>
          <p:nvPr>
            <p:ph type="sldNum" sz="quarter" idx="10"/>
          </p:nvPr>
        </p:nvSpPr>
        <p:spPr/>
        <p:txBody>
          <a:bodyPr/>
          <a:lstStyle/>
          <a:p>
            <a:fld id="{FFA71149-7D71-CF40-B929-50851035B46F}" type="slidenum">
              <a:rPr lang="en-US" smtClean="0"/>
              <a:t>4</a:t>
            </a:fld>
            <a:endParaRPr lang="en-US"/>
          </a:p>
        </p:txBody>
      </p:sp>
    </p:spTree>
    <p:extLst>
      <p:ext uri="{BB962C8B-B14F-4D97-AF65-F5344CB8AC3E}">
        <p14:creationId xmlns:p14="http://schemas.microsoft.com/office/powerpoint/2010/main" val="347511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D6B52-E7EB-EEA5-C876-607558A73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70F25-CFA5-5E29-BF32-CFD5F704F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B62AE-3D70-5579-B058-46ECEBCDB920}"/>
              </a:ext>
            </a:extLst>
          </p:cNvPr>
          <p:cNvSpPr>
            <a:spLocks noGrp="1"/>
          </p:cNvSpPr>
          <p:nvPr>
            <p:ph type="body" idx="1"/>
          </p:nvPr>
        </p:nvSpPr>
        <p:spPr/>
        <p:txBody>
          <a:bodyPr/>
          <a:lstStyle/>
          <a:p>
            <a:r>
              <a:rPr lang="en-US" dirty="0"/>
              <a:t>If we return to the global picture of optical</a:t>
            </a:r>
            <a:r>
              <a:rPr lang="en-US" baseline="0" dirty="0"/>
              <a:t> clock networks we see that North America is geographically isolated. Clocks in Japan and Europe have fiber optic networks that enable continental and intercontinental comparison. Fiber networks are powerful because they can support time/frequency transfer below 10-18 over 100s of km. </a:t>
            </a:r>
          </a:p>
          <a:p>
            <a:endParaRPr lang="en-US" baseline="0" dirty="0"/>
          </a:p>
          <a:p>
            <a:r>
              <a:rPr lang="en-US" baseline="0" dirty="0"/>
              <a:t>In Boulder, global comparison against other clocks requires time/frequency transfer via microwave GPS and satellite links, whose capabilities significantly degrade the performance of the optical clocks.</a:t>
            </a:r>
            <a:endParaRPr lang="en-US" dirty="0"/>
          </a:p>
        </p:txBody>
      </p:sp>
      <p:sp>
        <p:nvSpPr>
          <p:cNvPr id="4" name="Slide Number Placeholder 3">
            <a:extLst>
              <a:ext uri="{FF2B5EF4-FFF2-40B4-BE49-F238E27FC236}">
                <a16:creationId xmlns:a16="http://schemas.microsoft.com/office/drawing/2014/main" id="{C67D62F4-CB38-F463-DD33-D1227763CB50}"/>
              </a:ext>
            </a:extLst>
          </p:cNvPr>
          <p:cNvSpPr>
            <a:spLocks noGrp="1"/>
          </p:cNvSpPr>
          <p:nvPr>
            <p:ph type="sldNum" sz="quarter" idx="10"/>
          </p:nvPr>
        </p:nvSpPr>
        <p:spPr/>
        <p:txBody>
          <a:bodyPr/>
          <a:lstStyle/>
          <a:p>
            <a:fld id="{FFA71149-7D71-CF40-B929-50851035B46F}" type="slidenum">
              <a:rPr lang="en-US" smtClean="0"/>
              <a:t>5</a:t>
            </a:fld>
            <a:endParaRPr lang="en-US"/>
          </a:p>
        </p:txBody>
      </p:sp>
    </p:spTree>
    <p:extLst>
      <p:ext uri="{BB962C8B-B14F-4D97-AF65-F5344CB8AC3E}">
        <p14:creationId xmlns:p14="http://schemas.microsoft.com/office/powerpoint/2010/main" val="191108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2191F-1284-4F98-597F-356119723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37668-A665-B4B3-DA1B-BB55EE28D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491C6-63B4-67C9-E68A-0F45964FF209}"/>
              </a:ext>
            </a:extLst>
          </p:cNvPr>
          <p:cNvSpPr>
            <a:spLocks noGrp="1"/>
          </p:cNvSpPr>
          <p:nvPr>
            <p:ph type="body" idx="1"/>
          </p:nvPr>
        </p:nvSpPr>
        <p:spPr/>
        <p:txBody>
          <a:bodyPr/>
          <a:lstStyle/>
          <a:p>
            <a:r>
              <a:rPr lang="en-US" dirty="0"/>
              <a:t>If we return to the global picture of optical</a:t>
            </a:r>
            <a:r>
              <a:rPr lang="en-US" baseline="0" dirty="0"/>
              <a:t> clock networks we see that North America is geographically isolated. Clocks in Japan and Europe have fiber optic networks that enable continental and intercontinental comparison. Fiber networks are powerful because they can support time/frequency transfer below 10-18 over 100s of km. </a:t>
            </a:r>
          </a:p>
          <a:p>
            <a:endParaRPr lang="en-US" baseline="0" dirty="0"/>
          </a:p>
          <a:p>
            <a:r>
              <a:rPr lang="en-US" baseline="0" dirty="0"/>
              <a:t>In Boulder, global comparison against other clocks requires time/frequency transfer via microwave GPS and satellite links, whose capabilities significantly degrade the performance of the optical clocks.</a:t>
            </a:r>
            <a:endParaRPr lang="en-US" dirty="0"/>
          </a:p>
        </p:txBody>
      </p:sp>
      <p:sp>
        <p:nvSpPr>
          <p:cNvPr id="4" name="Slide Number Placeholder 3">
            <a:extLst>
              <a:ext uri="{FF2B5EF4-FFF2-40B4-BE49-F238E27FC236}">
                <a16:creationId xmlns:a16="http://schemas.microsoft.com/office/drawing/2014/main" id="{1D9804D4-70E8-2B8F-22A0-A3BA35278624}"/>
              </a:ext>
            </a:extLst>
          </p:cNvPr>
          <p:cNvSpPr>
            <a:spLocks noGrp="1"/>
          </p:cNvSpPr>
          <p:nvPr>
            <p:ph type="sldNum" sz="quarter" idx="10"/>
          </p:nvPr>
        </p:nvSpPr>
        <p:spPr/>
        <p:txBody>
          <a:bodyPr/>
          <a:lstStyle/>
          <a:p>
            <a:fld id="{FFA71149-7D71-CF40-B929-50851035B46F}" type="slidenum">
              <a:rPr lang="en-US" smtClean="0"/>
              <a:t>6</a:t>
            </a:fld>
            <a:endParaRPr lang="en-US"/>
          </a:p>
        </p:txBody>
      </p:sp>
    </p:spTree>
    <p:extLst>
      <p:ext uri="{BB962C8B-B14F-4D97-AF65-F5344CB8AC3E}">
        <p14:creationId xmlns:p14="http://schemas.microsoft.com/office/powerpoint/2010/main" val="151082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38ED2-DD23-68D6-8AB7-1908824A5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159CB-0A8C-4A43-EB01-584CB8738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CC969-08E6-DBE9-4920-CB8CA2ADFC9E}"/>
              </a:ext>
            </a:extLst>
          </p:cNvPr>
          <p:cNvSpPr>
            <a:spLocks noGrp="1"/>
          </p:cNvSpPr>
          <p:nvPr>
            <p:ph type="body" idx="1"/>
          </p:nvPr>
        </p:nvSpPr>
        <p:spPr/>
        <p:txBody>
          <a:bodyPr/>
          <a:lstStyle/>
          <a:p>
            <a:r>
              <a:rPr lang="en-US" dirty="0"/>
              <a:t>If we return to the global picture of optical</a:t>
            </a:r>
            <a:r>
              <a:rPr lang="en-US" baseline="0" dirty="0"/>
              <a:t> clock networks we see that North America is geographically isolated. Clocks in Japan and Europe have fiber optic networks that enable continental and intercontinental comparison. Fiber networks are powerful because they can support time/frequency transfer below 10-18 over 100s of km. </a:t>
            </a:r>
          </a:p>
          <a:p>
            <a:endParaRPr lang="en-US" baseline="0" dirty="0"/>
          </a:p>
          <a:p>
            <a:r>
              <a:rPr lang="en-US" baseline="0" dirty="0"/>
              <a:t>In Boulder, global comparison against other clocks requires time/frequency transfer via microwave GPS and satellite links, whose capabilities significantly degrade the performance of the optical clocks.</a:t>
            </a:r>
            <a:endParaRPr lang="en-US" dirty="0"/>
          </a:p>
        </p:txBody>
      </p:sp>
      <p:sp>
        <p:nvSpPr>
          <p:cNvPr id="4" name="Slide Number Placeholder 3">
            <a:extLst>
              <a:ext uri="{FF2B5EF4-FFF2-40B4-BE49-F238E27FC236}">
                <a16:creationId xmlns:a16="http://schemas.microsoft.com/office/drawing/2014/main" id="{6C6E9515-A4D0-37BF-D0B7-374E98DB3BA7}"/>
              </a:ext>
            </a:extLst>
          </p:cNvPr>
          <p:cNvSpPr>
            <a:spLocks noGrp="1"/>
          </p:cNvSpPr>
          <p:nvPr>
            <p:ph type="sldNum" sz="quarter" idx="10"/>
          </p:nvPr>
        </p:nvSpPr>
        <p:spPr/>
        <p:txBody>
          <a:bodyPr/>
          <a:lstStyle/>
          <a:p>
            <a:fld id="{FFA71149-7D71-CF40-B929-50851035B46F}" type="slidenum">
              <a:rPr lang="en-US" smtClean="0"/>
              <a:t>7</a:t>
            </a:fld>
            <a:endParaRPr lang="en-US"/>
          </a:p>
        </p:txBody>
      </p:sp>
    </p:spTree>
    <p:extLst>
      <p:ext uri="{BB962C8B-B14F-4D97-AF65-F5344CB8AC3E}">
        <p14:creationId xmlns:p14="http://schemas.microsoft.com/office/powerpoint/2010/main" val="335833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F9709E-25BA-414E-B254-414C91110839}" type="datetimeFigureOut">
              <a:rPr lang="en-US" smtClean="0"/>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57939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9709E-25BA-414E-B254-414C91110839}" type="datetimeFigureOut">
              <a:rPr lang="en-US" smtClean="0"/>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311961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9709E-25BA-414E-B254-414C91110839}" type="datetimeFigureOut">
              <a:rPr lang="en-US" smtClean="0"/>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20533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9709E-25BA-414E-B254-414C91110839}" type="datetimeFigureOut">
              <a:rPr lang="en-US" smtClean="0"/>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119441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9709E-25BA-414E-B254-414C91110839}" type="datetimeFigureOut">
              <a:rPr lang="en-US" smtClean="0"/>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153122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F9709E-25BA-414E-B254-414C91110839}" type="datetimeFigureOut">
              <a:rPr lang="en-US" smtClean="0"/>
              <a:t>2/23/26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313207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F9709E-25BA-414E-B254-414C91110839}" type="datetimeFigureOut">
              <a:rPr lang="en-US" smtClean="0"/>
              <a:t>2/23/26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109807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F9709E-25BA-414E-B254-414C91110839}" type="datetimeFigureOut">
              <a:rPr lang="en-US" smtClean="0"/>
              <a:t>2/23/26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152691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9709E-25BA-414E-B254-414C91110839}" type="datetimeFigureOut">
              <a:rPr lang="en-US" smtClean="0"/>
              <a:t>2/23/26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269404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9709E-25BA-414E-B254-414C91110839}" type="datetimeFigureOut">
              <a:rPr lang="en-US" smtClean="0"/>
              <a:t>2/23/26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112767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9709E-25BA-414E-B254-414C91110839}" type="datetimeFigureOut">
              <a:rPr lang="en-US" smtClean="0"/>
              <a:t>2/23/26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B7EF-9E8A-EE4E-8E7F-D5937CE925F2}" type="slidenum">
              <a:rPr lang="en-US" smtClean="0"/>
              <a:t>‹#›</a:t>
            </a:fld>
            <a:endParaRPr lang="en-US"/>
          </a:p>
        </p:txBody>
      </p:sp>
    </p:spTree>
    <p:extLst>
      <p:ext uri="{BB962C8B-B14F-4D97-AF65-F5344CB8AC3E}">
        <p14:creationId xmlns:p14="http://schemas.microsoft.com/office/powerpoint/2010/main" val="282184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F9709E-25BA-414E-B254-414C91110839}" type="datetimeFigureOut">
              <a:rPr lang="en-US" smtClean="0"/>
              <a:t>2/23/26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98B7EF-9E8A-EE4E-8E7F-D5937CE925F2}" type="slidenum">
              <a:rPr lang="en-US" smtClean="0"/>
              <a:t>‹#›</a:t>
            </a:fld>
            <a:endParaRPr lang="en-US"/>
          </a:p>
        </p:txBody>
      </p:sp>
    </p:spTree>
    <p:extLst>
      <p:ext uri="{BB962C8B-B14F-4D97-AF65-F5344CB8AC3E}">
        <p14:creationId xmlns:p14="http://schemas.microsoft.com/office/powerpoint/2010/main" val="4291900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399783-D670-D986-2BFD-BE181BDEB8D7}"/>
              </a:ext>
            </a:extLst>
          </p:cNvPr>
          <p:cNvPicPr>
            <a:picLocks noChangeAspect="1"/>
          </p:cNvPicPr>
          <p:nvPr/>
        </p:nvPicPr>
        <p:blipFill>
          <a:blip r:embed="rId2">
            <a:alphaModFix amt="20000"/>
          </a:blip>
          <a:stretch>
            <a:fillRect/>
          </a:stretch>
        </p:blipFill>
        <p:spPr>
          <a:xfrm>
            <a:off x="5534662" y="2814866"/>
            <a:ext cx="4744233" cy="4744233"/>
          </a:xfrm>
          <a:prstGeom prst="rect">
            <a:avLst/>
          </a:prstGeom>
        </p:spPr>
      </p:pic>
      <p:sp>
        <p:nvSpPr>
          <p:cNvPr id="5" name="TextBox 4">
            <a:extLst>
              <a:ext uri="{FF2B5EF4-FFF2-40B4-BE49-F238E27FC236}">
                <a16:creationId xmlns:a16="http://schemas.microsoft.com/office/drawing/2014/main" id="{DAA7828F-AEE9-4561-B6AA-EF063789CE15}"/>
              </a:ext>
            </a:extLst>
          </p:cNvPr>
          <p:cNvSpPr txBox="1"/>
          <p:nvPr/>
        </p:nvSpPr>
        <p:spPr>
          <a:xfrm>
            <a:off x="225468" y="112734"/>
            <a:ext cx="8525411" cy="523220"/>
          </a:xfrm>
          <a:prstGeom prst="rect">
            <a:avLst/>
          </a:prstGeom>
          <a:noFill/>
        </p:spPr>
        <p:txBody>
          <a:bodyPr wrap="none" rtlCol="0">
            <a:spAutoFit/>
          </a:bodyPr>
          <a:lstStyle/>
          <a:p>
            <a:r>
              <a:rPr lang="en-US" sz="2800" dirty="0">
                <a:solidFill>
                  <a:schemeClr val="tx2">
                    <a:lumMod val="90000"/>
                    <a:lumOff val="10000"/>
                  </a:schemeClr>
                </a:solidFill>
              </a:rPr>
              <a:t>CCTF TE: “Optical links for atomic clock comparisons”</a:t>
            </a:r>
          </a:p>
        </p:txBody>
      </p:sp>
      <p:sp>
        <p:nvSpPr>
          <p:cNvPr id="6" name="TextBox 5">
            <a:extLst>
              <a:ext uri="{FF2B5EF4-FFF2-40B4-BE49-F238E27FC236}">
                <a16:creationId xmlns:a16="http://schemas.microsoft.com/office/drawing/2014/main" id="{712F7B74-404D-365D-4903-97E6719C1884}"/>
              </a:ext>
            </a:extLst>
          </p:cNvPr>
          <p:cNvSpPr txBox="1"/>
          <p:nvPr/>
        </p:nvSpPr>
        <p:spPr>
          <a:xfrm>
            <a:off x="7176282" y="770187"/>
            <a:ext cx="1967718" cy="369332"/>
          </a:xfrm>
          <a:prstGeom prst="rect">
            <a:avLst/>
          </a:prstGeom>
          <a:noFill/>
        </p:spPr>
        <p:txBody>
          <a:bodyPr wrap="none" rtlCol="0">
            <a:spAutoFit/>
          </a:bodyPr>
          <a:lstStyle/>
          <a:p>
            <a:r>
              <a:rPr lang="en-US" dirty="0"/>
              <a:t>February 23, 2026</a:t>
            </a:r>
          </a:p>
        </p:txBody>
      </p:sp>
      <p:cxnSp>
        <p:nvCxnSpPr>
          <p:cNvPr id="8" name="Straight Connector 7">
            <a:extLst>
              <a:ext uri="{FF2B5EF4-FFF2-40B4-BE49-F238E27FC236}">
                <a16:creationId xmlns:a16="http://schemas.microsoft.com/office/drawing/2014/main" id="{E7DE9654-6254-8D52-8D79-F1EC4C3A0275}"/>
              </a:ext>
            </a:extLst>
          </p:cNvPr>
          <p:cNvCxnSpPr>
            <a:cxnSpLocks/>
          </p:cNvCxnSpPr>
          <p:nvPr/>
        </p:nvCxnSpPr>
        <p:spPr>
          <a:xfrm>
            <a:off x="-12526" y="751562"/>
            <a:ext cx="9156526" cy="0"/>
          </a:xfrm>
          <a:prstGeom prst="line">
            <a:avLst/>
          </a:prstGeom>
          <a:ln w="381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0F65DE1-C0C9-0AF7-A9A6-A2835D5AE4FB}"/>
              </a:ext>
            </a:extLst>
          </p:cNvPr>
          <p:cNvSpPr txBox="1"/>
          <p:nvPr/>
        </p:nvSpPr>
        <p:spPr>
          <a:xfrm>
            <a:off x="225468" y="1949294"/>
            <a:ext cx="7039628" cy="2031325"/>
          </a:xfrm>
          <a:prstGeom prst="rect">
            <a:avLst/>
          </a:prstGeom>
          <a:noFill/>
        </p:spPr>
        <p:txBody>
          <a:bodyPr wrap="square">
            <a:spAutoFit/>
          </a:bodyPr>
          <a:lstStyle/>
          <a:p>
            <a:pPr marL="0" marR="0">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Introduction: “Links for optical clocks and adjacent technologies”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Tara Fortier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(NIST) </a:t>
            </a:r>
          </a:p>
          <a:p>
            <a:pPr marL="342900" marR="0" lvl="0" indent="-342900">
              <a:buFont typeface="+mj-lt"/>
              <a:buAutoNum type="arabicPeriod"/>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“Time and frequency transfer using White Rabbit”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Paul-Eric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Pottie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Refimeve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France) </a:t>
            </a:r>
          </a:p>
          <a:p>
            <a:pPr marL="342900" marR="0" lvl="0" indent="-342900">
              <a:buFont typeface="+mj-lt"/>
              <a:buAutoNum type="arabicPeriod"/>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“Frequency transfer over optical fiber links”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Cecilia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Clivati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(INRIM, Italy)  </a:t>
            </a:r>
          </a:p>
        </p:txBody>
      </p:sp>
      <p:sp>
        <p:nvSpPr>
          <p:cNvPr id="14" name="TextBox 13">
            <a:extLst>
              <a:ext uri="{FF2B5EF4-FFF2-40B4-BE49-F238E27FC236}">
                <a16:creationId xmlns:a16="http://schemas.microsoft.com/office/drawing/2014/main" id="{AD497A59-DC22-29BB-5085-A0A1C7073985}"/>
              </a:ext>
            </a:extLst>
          </p:cNvPr>
          <p:cNvSpPr txBox="1"/>
          <p:nvPr/>
        </p:nvSpPr>
        <p:spPr>
          <a:xfrm>
            <a:off x="212942" y="3980619"/>
            <a:ext cx="5173250" cy="2708434"/>
          </a:xfrm>
          <a:prstGeom prst="rect">
            <a:avLst/>
          </a:prstGeom>
          <a:noFill/>
        </p:spPr>
        <p:txBody>
          <a:bodyPr wrap="square">
            <a:spAutoFit/>
          </a:bodyPr>
          <a:lstStyle/>
          <a:p>
            <a:pPr marL="342900" marR="0" lvl="0" indent="-342900">
              <a:buFont typeface="+mj-lt"/>
              <a:buAutoNum type="arabicPeriod" startAt="4"/>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“ELSTAB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ELectronic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STABilized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precise time and frequency transfer over optical fiber with autonomous calibration”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Albin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Czubla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(GUM, Poland)</a:t>
            </a:r>
          </a:p>
          <a:p>
            <a:pPr marL="342900" marR="0" lvl="0" indent="-342900">
              <a:buFont typeface="+mj-lt"/>
              <a:buAutoNum type="arabicPeriod" startAt="4"/>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startAt="4"/>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“Frequency-comb-based time transfer over free-space”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Laura Sinclair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(NIST, USA) </a:t>
            </a:r>
          </a:p>
          <a:p>
            <a:pPr marL="342900" marR="0" lvl="0" indent="-342900">
              <a:buFont typeface="+mj-lt"/>
              <a:buAutoNum type="arabicPeriod" startAt="4"/>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startAt="4"/>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“Satellite optical links”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Haifeng Jiang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(University of Science and Technology of China (USTC))</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25C2D0A-DD15-F6C5-EB6F-0D0DF0CC8564}"/>
              </a:ext>
            </a:extLst>
          </p:cNvPr>
          <p:cNvSpPr txBox="1"/>
          <p:nvPr/>
        </p:nvSpPr>
        <p:spPr>
          <a:xfrm>
            <a:off x="212942" y="954853"/>
            <a:ext cx="5150222" cy="523220"/>
          </a:xfrm>
          <a:prstGeom prst="rect">
            <a:avLst/>
          </a:prstGeom>
          <a:noFill/>
        </p:spPr>
        <p:txBody>
          <a:bodyPr wrap="square">
            <a:spAutoFit/>
          </a:bodyPr>
          <a:lstStyle/>
          <a:p>
            <a:pPr marL="0" marR="0">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Agenda:</a:t>
            </a:r>
          </a:p>
        </p:txBody>
      </p:sp>
      <p:sp>
        <p:nvSpPr>
          <p:cNvPr id="17" name="TextBox 16">
            <a:extLst>
              <a:ext uri="{FF2B5EF4-FFF2-40B4-BE49-F238E27FC236}">
                <a16:creationId xmlns:a16="http://schemas.microsoft.com/office/drawing/2014/main" id="{68EF8403-F19F-DC54-3A16-074ED8CF7D51}"/>
              </a:ext>
            </a:extLst>
          </p:cNvPr>
          <p:cNvSpPr txBox="1"/>
          <p:nvPr/>
        </p:nvSpPr>
        <p:spPr>
          <a:xfrm>
            <a:off x="297996" y="1530810"/>
            <a:ext cx="6967100" cy="400110"/>
          </a:xfrm>
          <a:prstGeom prst="rect">
            <a:avLst/>
          </a:prstGeom>
          <a:noFill/>
        </p:spPr>
        <p:txBody>
          <a:bodyPr wrap="none" rtlCol="0">
            <a:spAutoFit/>
          </a:bodyPr>
          <a:lstStyle/>
          <a:p>
            <a:r>
              <a:rPr lang="en-US" sz="2000" b="1" i="1" dirty="0"/>
              <a:t>Welcome address: Davide </a:t>
            </a:r>
            <a:r>
              <a:rPr lang="en-US" sz="2000" b="1" i="1" dirty="0" err="1"/>
              <a:t>Calonico</a:t>
            </a:r>
            <a:r>
              <a:rPr lang="en-US" sz="2000" b="1" i="1" dirty="0"/>
              <a:t>, Chair of the CCTF WG</a:t>
            </a:r>
          </a:p>
        </p:txBody>
      </p:sp>
    </p:spTree>
    <p:extLst>
      <p:ext uri="{BB962C8B-B14F-4D97-AF65-F5344CB8AC3E}">
        <p14:creationId xmlns:p14="http://schemas.microsoft.com/office/powerpoint/2010/main" val="3553133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A99507-BD2B-6AB4-742C-5F49FA263EAB}"/>
              </a:ext>
            </a:extLst>
          </p:cNvPr>
          <p:cNvSpPr txBox="1"/>
          <p:nvPr/>
        </p:nvSpPr>
        <p:spPr>
          <a:xfrm>
            <a:off x="0" y="0"/>
            <a:ext cx="9144000" cy="707886"/>
          </a:xfrm>
          <a:prstGeom prst="rect">
            <a:avLst/>
          </a:prstGeom>
          <a:solidFill>
            <a:schemeClr val="tx2">
              <a:lumMod val="90000"/>
              <a:lumOff val="10000"/>
            </a:schemeClr>
          </a:solidFill>
        </p:spPr>
        <p:txBody>
          <a:bodyPr wrap="square" rtlCol="0">
            <a:spAutoFit/>
          </a:bodyPr>
          <a:lstStyle/>
          <a:p>
            <a:pPr algn="ctr"/>
            <a:r>
              <a:rPr lang="en-US" sz="4000" dirty="0">
                <a:solidFill>
                  <a:schemeClr val="bg1"/>
                </a:solidFill>
              </a:rPr>
              <a:t>Atomic references and UTC</a:t>
            </a:r>
          </a:p>
        </p:txBody>
      </p:sp>
      <p:grpSp>
        <p:nvGrpSpPr>
          <p:cNvPr id="133" name="Group 132">
            <a:extLst>
              <a:ext uri="{FF2B5EF4-FFF2-40B4-BE49-F238E27FC236}">
                <a16:creationId xmlns:a16="http://schemas.microsoft.com/office/drawing/2014/main" id="{9C8C0BF5-C102-1A14-1FB5-F96EFCC35F42}"/>
              </a:ext>
            </a:extLst>
          </p:cNvPr>
          <p:cNvGrpSpPr/>
          <p:nvPr/>
        </p:nvGrpSpPr>
        <p:grpSpPr>
          <a:xfrm>
            <a:off x="152452" y="748201"/>
            <a:ext cx="6274351" cy="4337366"/>
            <a:chOff x="949103" y="1142329"/>
            <a:chExt cx="5859470" cy="3980212"/>
          </a:xfrm>
        </p:grpSpPr>
        <p:pic>
          <p:nvPicPr>
            <p:cNvPr id="19" name="Google Shape;7684;p80">
              <a:extLst>
                <a:ext uri="{FF2B5EF4-FFF2-40B4-BE49-F238E27FC236}">
                  <a16:creationId xmlns:a16="http://schemas.microsoft.com/office/drawing/2014/main" id="{37E3A8EF-B504-F7F6-B21C-EE1E84791A57}"/>
                </a:ext>
              </a:extLst>
            </p:cNvPr>
            <p:cNvPicPr preferRelativeResize="0"/>
            <p:nvPr/>
          </p:nvPicPr>
          <p:blipFill rotWithShape="1">
            <a:blip r:embed="rId2">
              <a:alphaModFix amt="83000"/>
            </a:blip>
            <a:srcRect l="15980" t="18372" r="5008" b="751"/>
            <a:stretch>
              <a:fillRect/>
            </a:stretch>
          </p:blipFill>
          <p:spPr>
            <a:xfrm>
              <a:off x="949103" y="1260105"/>
              <a:ext cx="5859470" cy="3862436"/>
            </a:xfrm>
            <a:prstGeom prst="rect">
              <a:avLst/>
            </a:prstGeom>
            <a:noFill/>
            <a:ln>
              <a:noFill/>
            </a:ln>
          </p:spPr>
        </p:pic>
        <p:sp>
          <p:nvSpPr>
            <p:cNvPr id="20" name="TextBox 19">
              <a:extLst>
                <a:ext uri="{FF2B5EF4-FFF2-40B4-BE49-F238E27FC236}">
                  <a16:creationId xmlns:a16="http://schemas.microsoft.com/office/drawing/2014/main" id="{6808E15F-D493-C368-1B8D-2848A3546E3A}"/>
                </a:ext>
              </a:extLst>
            </p:cNvPr>
            <p:cNvSpPr txBox="1"/>
            <p:nvPr/>
          </p:nvSpPr>
          <p:spPr>
            <a:xfrm>
              <a:off x="3834426" y="2307526"/>
              <a:ext cx="436979" cy="276999"/>
            </a:xfrm>
            <a:prstGeom prst="rect">
              <a:avLst/>
            </a:prstGeom>
            <a:solidFill>
              <a:schemeClr val="bg2"/>
            </a:solidFill>
            <a:ln>
              <a:solidFill>
                <a:schemeClr val="tx1"/>
              </a:solidFill>
            </a:ln>
          </p:spPr>
          <p:txBody>
            <a:bodyPr wrap="none" rtlCol="0" anchor="ctr">
              <a:spAutoFit/>
            </a:bodyPr>
            <a:lstStyle/>
            <a:p>
              <a:r>
                <a:rPr lang="en-US" sz="1200" dirty="0"/>
                <a:t>PTB</a:t>
              </a:r>
            </a:p>
          </p:txBody>
        </p:sp>
        <p:sp>
          <p:nvSpPr>
            <p:cNvPr id="21" name="TextBox 20">
              <a:extLst>
                <a:ext uri="{FF2B5EF4-FFF2-40B4-BE49-F238E27FC236}">
                  <a16:creationId xmlns:a16="http://schemas.microsoft.com/office/drawing/2014/main" id="{A98BB597-336D-0763-EA16-60974B932B99}"/>
                </a:ext>
              </a:extLst>
            </p:cNvPr>
            <p:cNvSpPr txBox="1"/>
            <p:nvPr/>
          </p:nvSpPr>
          <p:spPr>
            <a:xfrm>
              <a:off x="6216448" y="2715629"/>
              <a:ext cx="506870" cy="276999"/>
            </a:xfrm>
            <a:prstGeom prst="rect">
              <a:avLst/>
            </a:prstGeom>
            <a:solidFill>
              <a:schemeClr val="bg2"/>
            </a:solidFill>
            <a:ln>
              <a:solidFill>
                <a:schemeClr val="tx1"/>
              </a:solidFill>
            </a:ln>
          </p:spPr>
          <p:txBody>
            <a:bodyPr wrap="none" rtlCol="0" anchor="ctr">
              <a:spAutoFit/>
            </a:bodyPr>
            <a:lstStyle/>
            <a:p>
              <a:r>
                <a:rPr lang="en-US" sz="1200" dirty="0"/>
                <a:t>NMIJ</a:t>
              </a:r>
            </a:p>
          </p:txBody>
        </p:sp>
        <p:sp>
          <p:nvSpPr>
            <p:cNvPr id="22" name="TextBox 21">
              <a:extLst>
                <a:ext uri="{FF2B5EF4-FFF2-40B4-BE49-F238E27FC236}">
                  <a16:creationId xmlns:a16="http://schemas.microsoft.com/office/drawing/2014/main" id="{C8926F1A-EE81-E19E-FF09-C623D8543490}"/>
                </a:ext>
              </a:extLst>
            </p:cNvPr>
            <p:cNvSpPr txBox="1"/>
            <p:nvPr/>
          </p:nvSpPr>
          <p:spPr>
            <a:xfrm>
              <a:off x="1669884" y="2412723"/>
              <a:ext cx="490584" cy="276999"/>
            </a:xfrm>
            <a:prstGeom prst="rect">
              <a:avLst/>
            </a:prstGeom>
            <a:solidFill>
              <a:schemeClr val="bg2"/>
            </a:solidFill>
            <a:ln>
              <a:solidFill>
                <a:schemeClr val="tx1"/>
              </a:solidFill>
            </a:ln>
          </p:spPr>
          <p:txBody>
            <a:bodyPr wrap="none" rtlCol="0" anchor="ctr">
              <a:spAutoFit/>
            </a:bodyPr>
            <a:lstStyle/>
            <a:p>
              <a:r>
                <a:rPr lang="en-US" sz="1200" dirty="0"/>
                <a:t>NRC</a:t>
              </a:r>
            </a:p>
          </p:txBody>
        </p:sp>
        <p:sp>
          <p:nvSpPr>
            <p:cNvPr id="23" name="TextBox 22">
              <a:extLst>
                <a:ext uri="{FF2B5EF4-FFF2-40B4-BE49-F238E27FC236}">
                  <a16:creationId xmlns:a16="http://schemas.microsoft.com/office/drawing/2014/main" id="{1281ADC7-40E6-0BE2-AFCD-15D913C5C4B8}"/>
                </a:ext>
              </a:extLst>
            </p:cNvPr>
            <p:cNvSpPr txBox="1"/>
            <p:nvPr/>
          </p:nvSpPr>
          <p:spPr>
            <a:xfrm>
              <a:off x="3365878" y="2355957"/>
              <a:ext cx="458780" cy="276999"/>
            </a:xfrm>
            <a:prstGeom prst="rect">
              <a:avLst/>
            </a:prstGeom>
            <a:solidFill>
              <a:schemeClr val="bg2"/>
            </a:solidFill>
            <a:ln>
              <a:solidFill>
                <a:schemeClr val="tx1"/>
              </a:solidFill>
            </a:ln>
          </p:spPr>
          <p:txBody>
            <a:bodyPr wrap="none" rtlCol="0" anchor="ctr">
              <a:spAutoFit/>
            </a:bodyPr>
            <a:lstStyle/>
            <a:p>
              <a:r>
                <a:rPr lang="en-US" sz="1200" dirty="0"/>
                <a:t>NPL</a:t>
              </a:r>
            </a:p>
          </p:txBody>
        </p:sp>
        <p:sp>
          <p:nvSpPr>
            <p:cNvPr id="24" name="TextBox 23">
              <a:extLst>
                <a:ext uri="{FF2B5EF4-FFF2-40B4-BE49-F238E27FC236}">
                  <a16:creationId xmlns:a16="http://schemas.microsoft.com/office/drawing/2014/main" id="{173B504E-0440-7704-3C93-7546A292FD8C}"/>
                </a:ext>
              </a:extLst>
            </p:cNvPr>
            <p:cNvSpPr txBox="1"/>
            <p:nvPr/>
          </p:nvSpPr>
          <p:spPr>
            <a:xfrm>
              <a:off x="3078726" y="2576133"/>
              <a:ext cx="600421" cy="276999"/>
            </a:xfrm>
            <a:prstGeom prst="rect">
              <a:avLst/>
            </a:prstGeom>
            <a:solidFill>
              <a:schemeClr val="bg2"/>
            </a:solidFill>
            <a:ln>
              <a:solidFill>
                <a:schemeClr val="tx1"/>
              </a:solidFill>
            </a:ln>
          </p:spPr>
          <p:txBody>
            <a:bodyPr wrap="none" rtlCol="0" anchor="ctr">
              <a:spAutoFit/>
            </a:bodyPr>
            <a:lstStyle/>
            <a:p>
              <a:r>
                <a:rPr lang="en-US" sz="1200" dirty="0"/>
                <a:t>SYRTE</a:t>
              </a:r>
            </a:p>
          </p:txBody>
        </p:sp>
        <p:sp>
          <p:nvSpPr>
            <p:cNvPr id="26" name="TextBox 25">
              <a:extLst>
                <a:ext uri="{FF2B5EF4-FFF2-40B4-BE49-F238E27FC236}">
                  <a16:creationId xmlns:a16="http://schemas.microsoft.com/office/drawing/2014/main" id="{EE6FCBFE-46E8-4E36-4091-34FF30A0D786}"/>
                </a:ext>
              </a:extLst>
            </p:cNvPr>
            <p:cNvSpPr txBox="1"/>
            <p:nvPr/>
          </p:nvSpPr>
          <p:spPr>
            <a:xfrm>
              <a:off x="6035457" y="2953509"/>
              <a:ext cx="579005" cy="276999"/>
            </a:xfrm>
            <a:prstGeom prst="rect">
              <a:avLst/>
            </a:prstGeom>
            <a:solidFill>
              <a:schemeClr val="bg2"/>
            </a:solidFill>
            <a:ln>
              <a:solidFill>
                <a:schemeClr val="tx1"/>
              </a:solidFill>
            </a:ln>
          </p:spPr>
          <p:txBody>
            <a:bodyPr wrap="none" rtlCol="0" anchor="ctr">
              <a:spAutoFit/>
            </a:bodyPr>
            <a:lstStyle/>
            <a:p>
              <a:r>
                <a:rPr lang="en-US" sz="1200" dirty="0"/>
                <a:t>KRISS</a:t>
              </a:r>
            </a:p>
          </p:txBody>
        </p:sp>
        <p:cxnSp>
          <p:nvCxnSpPr>
            <p:cNvPr id="29" name="Straight Arrow Connector 28">
              <a:extLst>
                <a:ext uri="{FF2B5EF4-FFF2-40B4-BE49-F238E27FC236}">
                  <a16:creationId xmlns:a16="http://schemas.microsoft.com/office/drawing/2014/main" id="{B470F3FC-87ED-F23B-3387-0AD71FA30B5A}"/>
                </a:ext>
              </a:extLst>
            </p:cNvPr>
            <p:cNvCxnSpPr>
              <a:cxnSpLocks/>
              <a:endCxn id="27" idx="0"/>
            </p:cNvCxnSpPr>
            <p:nvPr/>
          </p:nvCxnSpPr>
          <p:spPr>
            <a:xfrm flipH="1">
              <a:off x="1362609" y="2006570"/>
              <a:ext cx="55283" cy="6545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D0362F43-484A-B9CC-70DD-D2D93660E4EE}"/>
                </a:ext>
              </a:extLst>
            </p:cNvPr>
            <p:cNvCxnSpPr>
              <a:cxnSpLocks/>
              <a:stCxn id="48" idx="5"/>
            </p:cNvCxnSpPr>
            <p:nvPr/>
          </p:nvCxnSpPr>
          <p:spPr>
            <a:xfrm>
              <a:off x="1486083" y="1923705"/>
              <a:ext cx="412268" cy="5577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6F3B011-0B10-EEEB-1965-DB9485F8D504}"/>
                </a:ext>
              </a:extLst>
            </p:cNvPr>
            <p:cNvCxnSpPr>
              <a:cxnSpLocks/>
              <a:stCxn id="48" idx="5"/>
              <a:endCxn id="28" idx="0"/>
            </p:cNvCxnSpPr>
            <p:nvPr/>
          </p:nvCxnSpPr>
          <p:spPr>
            <a:xfrm flipH="1">
              <a:off x="1407295" y="1925189"/>
              <a:ext cx="79161" cy="12934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B661E891-4D27-2A38-1CB2-5D8A667D53FA}"/>
                </a:ext>
              </a:extLst>
            </p:cNvPr>
            <p:cNvCxnSpPr>
              <a:cxnSpLocks/>
              <a:stCxn id="55" idx="13"/>
              <a:endCxn id="23" idx="0"/>
            </p:cNvCxnSpPr>
            <p:nvPr/>
          </p:nvCxnSpPr>
          <p:spPr>
            <a:xfrm flipH="1">
              <a:off x="3595268" y="1717911"/>
              <a:ext cx="1171098" cy="6380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406F64D-E57F-CABF-6079-0B0D23D241F5}"/>
                </a:ext>
              </a:extLst>
            </p:cNvPr>
            <p:cNvCxnSpPr>
              <a:cxnSpLocks/>
              <a:endCxn id="46" idx="0"/>
            </p:cNvCxnSpPr>
            <p:nvPr/>
          </p:nvCxnSpPr>
          <p:spPr>
            <a:xfrm>
              <a:off x="4806460" y="1672064"/>
              <a:ext cx="321550" cy="13532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28FB307E-DE7D-4A81-426A-E48DBDC7FC9B}"/>
                </a:ext>
              </a:extLst>
            </p:cNvPr>
            <p:cNvCxnSpPr>
              <a:cxnSpLocks/>
              <a:endCxn id="45" idx="0"/>
            </p:cNvCxnSpPr>
            <p:nvPr/>
          </p:nvCxnSpPr>
          <p:spPr>
            <a:xfrm>
              <a:off x="4874692" y="1723978"/>
              <a:ext cx="945732" cy="10508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0DBA211F-E645-C3BE-93E6-2A42F42E6AA2}"/>
                </a:ext>
              </a:extLst>
            </p:cNvPr>
            <p:cNvCxnSpPr>
              <a:cxnSpLocks/>
              <a:endCxn id="21" idx="0"/>
            </p:cNvCxnSpPr>
            <p:nvPr/>
          </p:nvCxnSpPr>
          <p:spPr>
            <a:xfrm>
              <a:off x="4884331" y="1714268"/>
              <a:ext cx="1585552" cy="1001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289E4736-73ED-E69D-37F8-DD52B0958B50}"/>
                </a:ext>
              </a:extLst>
            </p:cNvPr>
            <p:cNvCxnSpPr>
              <a:cxnSpLocks/>
              <a:stCxn id="55" idx="13"/>
              <a:endCxn id="20" idx="0"/>
            </p:cNvCxnSpPr>
            <p:nvPr/>
          </p:nvCxnSpPr>
          <p:spPr>
            <a:xfrm flipH="1">
              <a:off x="4052916" y="1717911"/>
              <a:ext cx="713450" cy="5896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DEBECC65-EDB5-6791-51E7-E3078B4DBDEE}"/>
                </a:ext>
              </a:extLst>
            </p:cNvPr>
            <p:cNvCxnSpPr>
              <a:cxnSpLocks/>
              <a:stCxn id="55" idx="5"/>
              <a:endCxn id="26" idx="0"/>
            </p:cNvCxnSpPr>
            <p:nvPr/>
          </p:nvCxnSpPr>
          <p:spPr>
            <a:xfrm>
              <a:off x="4852123" y="1733294"/>
              <a:ext cx="1472837" cy="12202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Curved 160">
              <a:extLst>
                <a:ext uri="{FF2B5EF4-FFF2-40B4-BE49-F238E27FC236}">
                  <a16:creationId xmlns:a16="http://schemas.microsoft.com/office/drawing/2014/main" id="{84619245-9A3F-1445-7232-3DE0373BC119}"/>
                </a:ext>
              </a:extLst>
            </p:cNvPr>
            <p:cNvCxnSpPr>
              <a:cxnSpLocks/>
              <a:stCxn id="28" idx="3"/>
              <a:endCxn id="54" idx="1"/>
            </p:cNvCxnSpPr>
            <p:nvPr/>
          </p:nvCxnSpPr>
          <p:spPr>
            <a:xfrm>
              <a:off x="1764187" y="3357133"/>
              <a:ext cx="1242919" cy="212642"/>
            </a:xfrm>
            <a:prstGeom prst="curvedConnector3">
              <a:avLst>
                <a:gd name="adj1" fmla="val 50000"/>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9" name="Connector: Curved 163">
              <a:extLst>
                <a:ext uri="{FF2B5EF4-FFF2-40B4-BE49-F238E27FC236}">
                  <a16:creationId xmlns:a16="http://schemas.microsoft.com/office/drawing/2014/main" id="{F4003D5E-62B2-4A7E-75AC-BA732674E619}"/>
                </a:ext>
              </a:extLst>
            </p:cNvPr>
            <p:cNvCxnSpPr>
              <a:cxnSpLocks/>
              <a:stCxn id="22" idx="3"/>
              <a:endCxn id="54" idx="1"/>
            </p:cNvCxnSpPr>
            <p:nvPr/>
          </p:nvCxnSpPr>
          <p:spPr>
            <a:xfrm>
              <a:off x="2160468" y="2551223"/>
              <a:ext cx="846638" cy="1018552"/>
            </a:xfrm>
            <a:prstGeom prst="curvedConnector3">
              <a:avLst>
                <a:gd name="adj1" fmla="val 50000"/>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0" name="Connector: Curved 166">
              <a:extLst>
                <a:ext uri="{FF2B5EF4-FFF2-40B4-BE49-F238E27FC236}">
                  <a16:creationId xmlns:a16="http://schemas.microsoft.com/office/drawing/2014/main" id="{D5CBACB3-2942-8B0B-DE68-3D5EA62E5EE8}"/>
                </a:ext>
              </a:extLst>
            </p:cNvPr>
            <p:cNvCxnSpPr>
              <a:cxnSpLocks/>
              <a:stCxn id="27" idx="3"/>
              <a:endCxn id="54" idx="1"/>
            </p:cNvCxnSpPr>
            <p:nvPr/>
          </p:nvCxnSpPr>
          <p:spPr>
            <a:xfrm>
              <a:off x="1608157" y="2799583"/>
              <a:ext cx="1398949" cy="770192"/>
            </a:xfrm>
            <a:prstGeom prst="curvedConnector3">
              <a:avLst>
                <a:gd name="adj1" fmla="val 50000"/>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1" name="Connector: Curved 172">
              <a:extLst>
                <a:ext uri="{FF2B5EF4-FFF2-40B4-BE49-F238E27FC236}">
                  <a16:creationId xmlns:a16="http://schemas.microsoft.com/office/drawing/2014/main" id="{A1B6884B-2157-2332-E503-50AEA51A8A9A}"/>
                </a:ext>
              </a:extLst>
            </p:cNvPr>
            <p:cNvCxnSpPr>
              <a:cxnSpLocks/>
              <a:stCxn id="45" idx="1"/>
              <a:endCxn id="54" idx="3"/>
            </p:cNvCxnSpPr>
            <p:nvPr/>
          </p:nvCxnSpPr>
          <p:spPr>
            <a:xfrm rot="10800000" flipV="1">
              <a:off x="3757397" y="2913331"/>
              <a:ext cx="1835241" cy="656444"/>
            </a:xfrm>
            <a:prstGeom prst="curvedConnector3">
              <a:avLst>
                <a:gd name="adj1" fmla="val 50000"/>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2" name="Connector: Curved 175">
              <a:extLst>
                <a:ext uri="{FF2B5EF4-FFF2-40B4-BE49-F238E27FC236}">
                  <a16:creationId xmlns:a16="http://schemas.microsoft.com/office/drawing/2014/main" id="{50969714-F309-B78D-9239-87DF04D11BFE}"/>
                </a:ext>
              </a:extLst>
            </p:cNvPr>
            <p:cNvCxnSpPr>
              <a:cxnSpLocks/>
              <a:stCxn id="26" idx="1"/>
              <a:endCxn id="54" idx="3"/>
            </p:cNvCxnSpPr>
            <p:nvPr/>
          </p:nvCxnSpPr>
          <p:spPr>
            <a:xfrm rot="10800000" flipV="1">
              <a:off x="3757397" y="3092009"/>
              <a:ext cx="2278061" cy="477766"/>
            </a:xfrm>
            <a:prstGeom prst="curvedConnector3">
              <a:avLst>
                <a:gd name="adj1" fmla="val 50000"/>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3" name="Connector: Curved 178">
              <a:extLst>
                <a:ext uri="{FF2B5EF4-FFF2-40B4-BE49-F238E27FC236}">
                  <a16:creationId xmlns:a16="http://schemas.microsoft.com/office/drawing/2014/main" id="{198959CA-D1D0-57BA-9838-73483446BB95}"/>
                </a:ext>
              </a:extLst>
            </p:cNvPr>
            <p:cNvCxnSpPr>
              <a:cxnSpLocks/>
              <a:stCxn id="21" idx="1"/>
              <a:endCxn id="54" idx="3"/>
            </p:cNvCxnSpPr>
            <p:nvPr/>
          </p:nvCxnSpPr>
          <p:spPr>
            <a:xfrm rot="10800000" flipV="1">
              <a:off x="3757396" y="2854129"/>
              <a:ext cx="2459052" cy="715646"/>
            </a:xfrm>
            <a:prstGeom prst="curvedConnector3">
              <a:avLst>
                <a:gd name="adj1" fmla="val 50000"/>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4" name="Connector: Curved 181">
              <a:extLst>
                <a:ext uri="{FF2B5EF4-FFF2-40B4-BE49-F238E27FC236}">
                  <a16:creationId xmlns:a16="http://schemas.microsoft.com/office/drawing/2014/main" id="{C910AD0E-4CAC-B061-5D40-17178995F293}"/>
                </a:ext>
              </a:extLst>
            </p:cNvPr>
            <p:cNvCxnSpPr>
              <a:cxnSpLocks/>
              <a:stCxn id="25" idx="2"/>
              <a:endCxn id="54" idx="0"/>
            </p:cNvCxnSpPr>
            <p:nvPr/>
          </p:nvCxnSpPr>
          <p:spPr>
            <a:xfrm rot="5400000">
              <a:off x="3522076" y="2283793"/>
              <a:ext cx="822992" cy="1102641"/>
            </a:xfrm>
            <a:prstGeom prst="curvedConnector3">
              <a:avLst>
                <a:gd name="adj1" fmla="val 50000"/>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ECE596E-9A4F-8A44-0368-4147113A3A20}"/>
                </a:ext>
              </a:extLst>
            </p:cNvPr>
            <p:cNvSpPr txBox="1"/>
            <p:nvPr/>
          </p:nvSpPr>
          <p:spPr>
            <a:xfrm>
              <a:off x="5592637" y="2774831"/>
              <a:ext cx="455574" cy="276999"/>
            </a:xfrm>
            <a:prstGeom prst="rect">
              <a:avLst/>
            </a:prstGeom>
            <a:solidFill>
              <a:schemeClr val="bg2"/>
            </a:solidFill>
            <a:ln>
              <a:solidFill>
                <a:schemeClr val="tx1"/>
              </a:solidFill>
            </a:ln>
          </p:spPr>
          <p:txBody>
            <a:bodyPr wrap="none" rtlCol="0" anchor="ctr">
              <a:spAutoFit/>
            </a:bodyPr>
            <a:lstStyle/>
            <a:p>
              <a:r>
                <a:rPr lang="en-US" sz="1200" dirty="0"/>
                <a:t>NIM</a:t>
              </a:r>
            </a:p>
          </p:txBody>
        </p:sp>
        <p:sp>
          <p:nvSpPr>
            <p:cNvPr id="46" name="TextBox 45">
              <a:extLst>
                <a:ext uri="{FF2B5EF4-FFF2-40B4-BE49-F238E27FC236}">
                  <a16:creationId xmlns:a16="http://schemas.microsoft.com/office/drawing/2014/main" id="{A266554D-BF00-C10C-4390-8D3579EEB379}"/>
                </a:ext>
              </a:extLst>
            </p:cNvPr>
            <p:cNvSpPr txBox="1"/>
            <p:nvPr/>
          </p:nvSpPr>
          <p:spPr>
            <a:xfrm>
              <a:off x="4878582" y="3025299"/>
              <a:ext cx="498855" cy="276999"/>
            </a:xfrm>
            <a:prstGeom prst="rect">
              <a:avLst/>
            </a:prstGeom>
            <a:solidFill>
              <a:schemeClr val="bg2"/>
            </a:solidFill>
            <a:ln>
              <a:solidFill>
                <a:schemeClr val="tx1"/>
              </a:solidFill>
            </a:ln>
          </p:spPr>
          <p:txBody>
            <a:bodyPr wrap="none" rtlCol="0" anchor="ctr">
              <a:spAutoFit/>
            </a:bodyPr>
            <a:lstStyle/>
            <a:p>
              <a:r>
                <a:rPr lang="en-US" sz="1200" dirty="0"/>
                <a:t>NPLI</a:t>
              </a:r>
            </a:p>
          </p:txBody>
        </p:sp>
        <p:cxnSp>
          <p:nvCxnSpPr>
            <p:cNvPr id="47" name="Connector: Curved 196">
              <a:extLst>
                <a:ext uri="{FF2B5EF4-FFF2-40B4-BE49-F238E27FC236}">
                  <a16:creationId xmlns:a16="http://schemas.microsoft.com/office/drawing/2014/main" id="{C54089BB-04DF-ED04-3C27-503759E20011}"/>
                </a:ext>
              </a:extLst>
            </p:cNvPr>
            <p:cNvCxnSpPr>
              <a:cxnSpLocks/>
              <a:endCxn id="54" idx="0"/>
            </p:cNvCxnSpPr>
            <p:nvPr/>
          </p:nvCxnSpPr>
          <p:spPr>
            <a:xfrm rot="5400000">
              <a:off x="3301861" y="2657740"/>
              <a:ext cx="669259" cy="508478"/>
            </a:xfrm>
            <a:prstGeom prst="curvedConnector3">
              <a:avLst>
                <a:gd name="adj1" fmla="val 50000"/>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pic>
          <p:nvPicPr>
            <p:cNvPr id="48" name="Picture 47" descr="Satellite vector design illustration isolated on white background ...">
              <a:extLst>
                <a:ext uri="{FF2B5EF4-FFF2-40B4-BE49-F238E27FC236}">
                  <a16:creationId xmlns:a16="http://schemas.microsoft.com/office/drawing/2014/main" id="{EC5DA2EB-B0C9-60FD-DFC4-62ED8976A0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87" t="7824" r="8081" b="17438"/>
            <a:stretch/>
          </p:blipFill>
          <p:spPr bwMode="auto">
            <a:xfrm rot="17228003">
              <a:off x="1039412" y="1515934"/>
              <a:ext cx="715322" cy="713128"/>
            </a:xfrm>
            <a:custGeom>
              <a:avLst/>
              <a:gdLst>
                <a:gd name="connsiteX0" fmla="*/ 149814 w 758165"/>
                <a:gd name="connsiteY0" fmla="*/ 0 h 732753"/>
                <a:gd name="connsiteX1" fmla="*/ 758165 w 758165"/>
                <a:gd name="connsiteY1" fmla="*/ 605178 h 732753"/>
                <a:gd name="connsiteX2" fmla="*/ 758165 w 758165"/>
                <a:gd name="connsiteY2" fmla="*/ 620309 h 732753"/>
                <a:gd name="connsiteX3" fmla="*/ 642148 w 758165"/>
                <a:gd name="connsiteY3" fmla="*/ 732753 h 732753"/>
                <a:gd name="connsiteX4" fmla="*/ 622028 w 758165"/>
                <a:gd name="connsiteY4" fmla="*/ 732753 h 732753"/>
                <a:gd name="connsiteX5" fmla="*/ 353623 w 758165"/>
                <a:gd name="connsiteY5" fmla="*/ 470093 h 732753"/>
                <a:gd name="connsiteX6" fmla="*/ 249097 w 758165"/>
                <a:gd name="connsiteY6" fmla="*/ 555575 h 732753"/>
                <a:gd name="connsiteX7" fmla="*/ 245696 w 758165"/>
                <a:gd name="connsiteY7" fmla="*/ 690064 h 732753"/>
                <a:gd name="connsiteX8" fmla="*/ 173620 w 758165"/>
                <a:gd name="connsiteY8" fmla="*/ 616233 h 732753"/>
                <a:gd name="connsiteX9" fmla="*/ 94254 w 758165"/>
                <a:gd name="connsiteY9" fmla="*/ 659778 h 732753"/>
                <a:gd name="connsiteX10" fmla="*/ 146898 w 758165"/>
                <a:gd name="connsiteY10" fmla="*/ 602410 h 732753"/>
                <a:gd name="connsiteX11" fmla="*/ 73361 w 758165"/>
                <a:gd name="connsiteY11" fmla="*/ 510947 h 732753"/>
                <a:gd name="connsiteX12" fmla="*/ 193858 w 758165"/>
                <a:gd name="connsiteY12" fmla="*/ 501654 h 732753"/>
                <a:gd name="connsiteX13" fmla="*/ 283745 w 758165"/>
                <a:gd name="connsiteY13" fmla="*/ 403512 h 732753"/>
                <a:gd name="connsiteX14" fmla="*/ 0 w 758165"/>
                <a:gd name="connsiteY14" fmla="*/ 135346 h 7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65" h="732753">
                  <a:moveTo>
                    <a:pt x="149814" y="0"/>
                  </a:moveTo>
                  <a:lnTo>
                    <a:pt x="758165" y="605178"/>
                  </a:lnTo>
                  <a:lnTo>
                    <a:pt x="758165" y="620309"/>
                  </a:lnTo>
                  <a:lnTo>
                    <a:pt x="642148" y="732753"/>
                  </a:lnTo>
                  <a:lnTo>
                    <a:pt x="622028" y="732753"/>
                  </a:lnTo>
                  <a:lnTo>
                    <a:pt x="353623" y="470093"/>
                  </a:lnTo>
                  <a:lnTo>
                    <a:pt x="249097" y="555575"/>
                  </a:lnTo>
                  <a:cubicBezTo>
                    <a:pt x="257247" y="605596"/>
                    <a:pt x="279452" y="599408"/>
                    <a:pt x="245696" y="690064"/>
                  </a:cubicBezTo>
                  <a:lnTo>
                    <a:pt x="173620" y="616233"/>
                  </a:lnTo>
                  <a:lnTo>
                    <a:pt x="94254" y="659778"/>
                  </a:lnTo>
                  <a:lnTo>
                    <a:pt x="146898" y="602410"/>
                  </a:lnTo>
                  <a:lnTo>
                    <a:pt x="73361" y="510947"/>
                  </a:lnTo>
                  <a:cubicBezTo>
                    <a:pt x="127834" y="482910"/>
                    <a:pt x="159516" y="507284"/>
                    <a:pt x="193858" y="501654"/>
                  </a:cubicBezTo>
                  <a:lnTo>
                    <a:pt x="283745" y="403512"/>
                  </a:lnTo>
                  <a:lnTo>
                    <a:pt x="0" y="135346"/>
                  </a:lnTo>
                  <a:close/>
                </a:path>
              </a:pathLst>
            </a:cu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id="{7F04CCC9-7771-4918-0DA4-2FE60AFCEB0C}"/>
                </a:ext>
              </a:extLst>
            </p:cNvPr>
            <p:cNvCxnSpPr>
              <a:cxnSpLocks/>
              <a:endCxn id="22" idx="0"/>
            </p:cNvCxnSpPr>
            <p:nvPr/>
          </p:nvCxnSpPr>
          <p:spPr>
            <a:xfrm flipH="1">
              <a:off x="1915176" y="1467574"/>
              <a:ext cx="980822" cy="945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79BA26C8-A1B2-5E5B-3057-FD4E47859CEB}"/>
                </a:ext>
              </a:extLst>
            </p:cNvPr>
            <p:cNvCxnSpPr>
              <a:cxnSpLocks/>
            </p:cNvCxnSpPr>
            <p:nvPr/>
          </p:nvCxnSpPr>
          <p:spPr>
            <a:xfrm>
              <a:off x="2867059" y="1530918"/>
              <a:ext cx="738261" cy="8311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8C09CE53-094B-69CE-87D7-8A13DD985187}"/>
                </a:ext>
              </a:extLst>
            </p:cNvPr>
            <p:cNvCxnSpPr>
              <a:cxnSpLocks/>
              <a:endCxn id="20" idx="0"/>
            </p:cNvCxnSpPr>
            <p:nvPr/>
          </p:nvCxnSpPr>
          <p:spPr>
            <a:xfrm>
              <a:off x="2867312" y="1531947"/>
              <a:ext cx="1185604" cy="7755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CA39521A-0F4A-738B-EE99-1621F71AC26B}"/>
                </a:ext>
              </a:extLst>
            </p:cNvPr>
            <p:cNvCxnSpPr>
              <a:cxnSpLocks/>
            </p:cNvCxnSpPr>
            <p:nvPr/>
          </p:nvCxnSpPr>
          <p:spPr>
            <a:xfrm flipH="1">
              <a:off x="1406855" y="1453505"/>
              <a:ext cx="1473647" cy="12170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217A24D1-9AF0-8C41-245B-3F049303B295}"/>
                </a:ext>
              </a:extLst>
            </p:cNvPr>
            <p:cNvCxnSpPr>
              <a:cxnSpLocks/>
              <a:endCxn id="24" idx="0"/>
            </p:cNvCxnSpPr>
            <p:nvPr/>
          </p:nvCxnSpPr>
          <p:spPr>
            <a:xfrm>
              <a:off x="2867312" y="1531947"/>
              <a:ext cx="511625" cy="10441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B9BF79E4-A99F-EA38-5388-B807CF878368}"/>
                </a:ext>
              </a:extLst>
            </p:cNvPr>
            <p:cNvSpPr/>
            <p:nvPr/>
          </p:nvSpPr>
          <p:spPr>
            <a:xfrm>
              <a:off x="3007106" y="3246609"/>
              <a:ext cx="750290" cy="64633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5" name="Picture 54" descr="Satellite vector design illustration isolated on white background ...">
              <a:extLst>
                <a:ext uri="{FF2B5EF4-FFF2-40B4-BE49-F238E27FC236}">
                  <a16:creationId xmlns:a16="http://schemas.microsoft.com/office/drawing/2014/main" id="{5122E650-8897-8211-1AD4-C1F42637DE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87" t="7824" r="8081" b="17438"/>
            <a:stretch/>
          </p:blipFill>
          <p:spPr bwMode="auto">
            <a:xfrm rot="19624321">
              <a:off x="4476045" y="1315297"/>
              <a:ext cx="690255" cy="655129"/>
            </a:xfrm>
            <a:custGeom>
              <a:avLst/>
              <a:gdLst>
                <a:gd name="connsiteX0" fmla="*/ 149814 w 758165"/>
                <a:gd name="connsiteY0" fmla="*/ 0 h 732753"/>
                <a:gd name="connsiteX1" fmla="*/ 758165 w 758165"/>
                <a:gd name="connsiteY1" fmla="*/ 605178 h 732753"/>
                <a:gd name="connsiteX2" fmla="*/ 758165 w 758165"/>
                <a:gd name="connsiteY2" fmla="*/ 620309 h 732753"/>
                <a:gd name="connsiteX3" fmla="*/ 642148 w 758165"/>
                <a:gd name="connsiteY3" fmla="*/ 732753 h 732753"/>
                <a:gd name="connsiteX4" fmla="*/ 622028 w 758165"/>
                <a:gd name="connsiteY4" fmla="*/ 732753 h 732753"/>
                <a:gd name="connsiteX5" fmla="*/ 353623 w 758165"/>
                <a:gd name="connsiteY5" fmla="*/ 470093 h 732753"/>
                <a:gd name="connsiteX6" fmla="*/ 249097 w 758165"/>
                <a:gd name="connsiteY6" fmla="*/ 555575 h 732753"/>
                <a:gd name="connsiteX7" fmla="*/ 245696 w 758165"/>
                <a:gd name="connsiteY7" fmla="*/ 690064 h 732753"/>
                <a:gd name="connsiteX8" fmla="*/ 173620 w 758165"/>
                <a:gd name="connsiteY8" fmla="*/ 616233 h 732753"/>
                <a:gd name="connsiteX9" fmla="*/ 94254 w 758165"/>
                <a:gd name="connsiteY9" fmla="*/ 659778 h 732753"/>
                <a:gd name="connsiteX10" fmla="*/ 146898 w 758165"/>
                <a:gd name="connsiteY10" fmla="*/ 602410 h 732753"/>
                <a:gd name="connsiteX11" fmla="*/ 73361 w 758165"/>
                <a:gd name="connsiteY11" fmla="*/ 510947 h 732753"/>
                <a:gd name="connsiteX12" fmla="*/ 193858 w 758165"/>
                <a:gd name="connsiteY12" fmla="*/ 501654 h 732753"/>
                <a:gd name="connsiteX13" fmla="*/ 283745 w 758165"/>
                <a:gd name="connsiteY13" fmla="*/ 403512 h 732753"/>
                <a:gd name="connsiteX14" fmla="*/ 0 w 758165"/>
                <a:gd name="connsiteY14" fmla="*/ 135346 h 7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65" h="732753">
                  <a:moveTo>
                    <a:pt x="149814" y="0"/>
                  </a:moveTo>
                  <a:lnTo>
                    <a:pt x="758165" y="605178"/>
                  </a:lnTo>
                  <a:lnTo>
                    <a:pt x="758165" y="620309"/>
                  </a:lnTo>
                  <a:lnTo>
                    <a:pt x="642148" y="732753"/>
                  </a:lnTo>
                  <a:lnTo>
                    <a:pt x="622028" y="732753"/>
                  </a:lnTo>
                  <a:lnTo>
                    <a:pt x="353623" y="470093"/>
                  </a:lnTo>
                  <a:lnTo>
                    <a:pt x="249097" y="555575"/>
                  </a:lnTo>
                  <a:cubicBezTo>
                    <a:pt x="257247" y="605596"/>
                    <a:pt x="279452" y="599408"/>
                    <a:pt x="245696" y="690064"/>
                  </a:cubicBezTo>
                  <a:lnTo>
                    <a:pt x="173620" y="616233"/>
                  </a:lnTo>
                  <a:lnTo>
                    <a:pt x="94254" y="659778"/>
                  </a:lnTo>
                  <a:lnTo>
                    <a:pt x="146898" y="602410"/>
                  </a:lnTo>
                  <a:lnTo>
                    <a:pt x="73361" y="510947"/>
                  </a:lnTo>
                  <a:cubicBezTo>
                    <a:pt x="127834" y="482910"/>
                    <a:pt x="159516" y="507284"/>
                    <a:pt x="193858" y="501654"/>
                  </a:cubicBezTo>
                  <a:lnTo>
                    <a:pt x="283745" y="403512"/>
                  </a:lnTo>
                  <a:lnTo>
                    <a:pt x="0" y="135346"/>
                  </a:lnTo>
                  <a:close/>
                </a:path>
              </a:pathLst>
            </a:custGeom>
            <a:noFill/>
            <a:extLst>
              <a:ext uri="{909E8E84-426E-40DD-AFC4-6F175D3DCCD1}">
                <a14:hiddenFill xmlns:a14="http://schemas.microsoft.com/office/drawing/2010/main">
                  <a:solidFill>
                    <a:srgbClr val="FFFFFF"/>
                  </a:solidFill>
                </a14:hiddenFill>
              </a:ext>
            </a:extLst>
          </p:spPr>
        </p:pic>
        <p:pic>
          <p:nvPicPr>
            <p:cNvPr id="56" name="Picture 55" descr="Satellite vector design illustration isolated on white background ...">
              <a:extLst>
                <a:ext uri="{FF2B5EF4-FFF2-40B4-BE49-F238E27FC236}">
                  <a16:creationId xmlns:a16="http://schemas.microsoft.com/office/drawing/2014/main" id="{99960ECE-A000-8D73-C169-9F7440BEC3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87" t="7824" r="8081" b="17438"/>
            <a:stretch/>
          </p:blipFill>
          <p:spPr bwMode="auto">
            <a:xfrm rot="18442449">
              <a:off x="2467165" y="1147694"/>
              <a:ext cx="677849" cy="667119"/>
            </a:xfrm>
            <a:custGeom>
              <a:avLst/>
              <a:gdLst>
                <a:gd name="connsiteX0" fmla="*/ 149814 w 758165"/>
                <a:gd name="connsiteY0" fmla="*/ 0 h 732753"/>
                <a:gd name="connsiteX1" fmla="*/ 758165 w 758165"/>
                <a:gd name="connsiteY1" fmla="*/ 605178 h 732753"/>
                <a:gd name="connsiteX2" fmla="*/ 758165 w 758165"/>
                <a:gd name="connsiteY2" fmla="*/ 620309 h 732753"/>
                <a:gd name="connsiteX3" fmla="*/ 642148 w 758165"/>
                <a:gd name="connsiteY3" fmla="*/ 732753 h 732753"/>
                <a:gd name="connsiteX4" fmla="*/ 622028 w 758165"/>
                <a:gd name="connsiteY4" fmla="*/ 732753 h 732753"/>
                <a:gd name="connsiteX5" fmla="*/ 353623 w 758165"/>
                <a:gd name="connsiteY5" fmla="*/ 470093 h 732753"/>
                <a:gd name="connsiteX6" fmla="*/ 249097 w 758165"/>
                <a:gd name="connsiteY6" fmla="*/ 555575 h 732753"/>
                <a:gd name="connsiteX7" fmla="*/ 245696 w 758165"/>
                <a:gd name="connsiteY7" fmla="*/ 690064 h 732753"/>
                <a:gd name="connsiteX8" fmla="*/ 173620 w 758165"/>
                <a:gd name="connsiteY8" fmla="*/ 616233 h 732753"/>
                <a:gd name="connsiteX9" fmla="*/ 94254 w 758165"/>
                <a:gd name="connsiteY9" fmla="*/ 659778 h 732753"/>
                <a:gd name="connsiteX10" fmla="*/ 146898 w 758165"/>
                <a:gd name="connsiteY10" fmla="*/ 602410 h 732753"/>
                <a:gd name="connsiteX11" fmla="*/ 73361 w 758165"/>
                <a:gd name="connsiteY11" fmla="*/ 510947 h 732753"/>
                <a:gd name="connsiteX12" fmla="*/ 193858 w 758165"/>
                <a:gd name="connsiteY12" fmla="*/ 501654 h 732753"/>
                <a:gd name="connsiteX13" fmla="*/ 283745 w 758165"/>
                <a:gd name="connsiteY13" fmla="*/ 403512 h 732753"/>
                <a:gd name="connsiteX14" fmla="*/ 0 w 758165"/>
                <a:gd name="connsiteY14" fmla="*/ 135346 h 7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65" h="732753">
                  <a:moveTo>
                    <a:pt x="149814" y="0"/>
                  </a:moveTo>
                  <a:lnTo>
                    <a:pt x="758165" y="605178"/>
                  </a:lnTo>
                  <a:lnTo>
                    <a:pt x="758165" y="620309"/>
                  </a:lnTo>
                  <a:lnTo>
                    <a:pt x="642148" y="732753"/>
                  </a:lnTo>
                  <a:lnTo>
                    <a:pt x="622028" y="732753"/>
                  </a:lnTo>
                  <a:lnTo>
                    <a:pt x="353623" y="470093"/>
                  </a:lnTo>
                  <a:lnTo>
                    <a:pt x="249097" y="555575"/>
                  </a:lnTo>
                  <a:cubicBezTo>
                    <a:pt x="257247" y="605596"/>
                    <a:pt x="279452" y="599408"/>
                    <a:pt x="245696" y="690064"/>
                  </a:cubicBezTo>
                  <a:lnTo>
                    <a:pt x="173620" y="616233"/>
                  </a:lnTo>
                  <a:lnTo>
                    <a:pt x="94254" y="659778"/>
                  </a:lnTo>
                  <a:lnTo>
                    <a:pt x="146898" y="602410"/>
                  </a:lnTo>
                  <a:lnTo>
                    <a:pt x="73361" y="510947"/>
                  </a:lnTo>
                  <a:cubicBezTo>
                    <a:pt x="127834" y="482910"/>
                    <a:pt x="159516" y="507284"/>
                    <a:pt x="193858" y="501654"/>
                  </a:cubicBezTo>
                  <a:lnTo>
                    <a:pt x="283745" y="403512"/>
                  </a:lnTo>
                  <a:lnTo>
                    <a:pt x="0" y="135346"/>
                  </a:lnTo>
                  <a:close/>
                </a:path>
              </a:pathLst>
            </a:custGeom>
            <a:noFill/>
            <a:extLst>
              <a:ext uri="{909E8E84-426E-40DD-AFC4-6F175D3DCCD1}">
                <a14:hiddenFill xmlns:a14="http://schemas.microsoft.com/office/drawing/2010/main">
                  <a:solidFill>
                    <a:srgbClr val="FFFFFF"/>
                  </a:solidFill>
                </a14:hiddenFill>
              </a:ext>
            </a:extLst>
          </p:spPr>
        </p:pic>
        <p:cxnSp>
          <p:nvCxnSpPr>
            <p:cNvPr id="57" name="Straight Arrow Connector 56">
              <a:extLst>
                <a:ext uri="{FF2B5EF4-FFF2-40B4-BE49-F238E27FC236}">
                  <a16:creationId xmlns:a16="http://schemas.microsoft.com/office/drawing/2014/main" id="{C3032B51-45B0-8FCD-80ED-ABABC490964F}"/>
                </a:ext>
              </a:extLst>
            </p:cNvPr>
            <p:cNvCxnSpPr>
              <a:cxnSpLocks/>
              <a:endCxn id="25" idx="0"/>
            </p:cNvCxnSpPr>
            <p:nvPr/>
          </p:nvCxnSpPr>
          <p:spPr>
            <a:xfrm flipH="1">
              <a:off x="4484892" y="1686031"/>
              <a:ext cx="290541" cy="460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26069D38-D9B2-2A64-79F1-ED12D4605557}"/>
                </a:ext>
              </a:extLst>
            </p:cNvPr>
            <p:cNvSpPr txBox="1"/>
            <p:nvPr/>
          </p:nvSpPr>
          <p:spPr>
            <a:xfrm>
              <a:off x="3019602" y="3231137"/>
              <a:ext cx="741037" cy="646331"/>
            </a:xfrm>
            <a:prstGeom prst="rect">
              <a:avLst/>
            </a:prstGeom>
            <a:noFill/>
          </p:spPr>
          <p:txBody>
            <a:bodyPr wrap="none" rtlCol="0" anchor="ctr">
              <a:spAutoFit/>
            </a:bodyPr>
            <a:lstStyle/>
            <a:p>
              <a:pPr algn="ctr"/>
              <a:r>
                <a:rPr lang="en-US" dirty="0"/>
                <a:t>BIPM</a:t>
              </a:r>
            </a:p>
            <a:p>
              <a:pPr algn="ctr"/>
              <a:r>
                <a:rPr lang="en-US" dirty="0"/>
                <a:t>(UTC)</a:t>
              </a:r>
            </a:p>
          </p:txBody>
        </p:sp>
        <p:sp>
          <p:nvSpPr>
            <p:cNvPr id="95" name="TextBox 94">
              <a:extLst>
                <a:ext uri="{FF2B5EF4-FFF2-40B4-BE49-F238E27FC236}">
                  <a16:creationId xmlns:a16="http://schemas.microsoft.com/office/drawing/2014/main" id="{82413875-B435-F523-BB68-11DA0CDC0877}"/>
                </a:ext>
              </a:extLst>
            </p:cNvPr>
            <p:cNvSpPr txBox="1"/>
            <p:nvPr/>
          </p:nvSpPr>
          <p:spPr>
            <a:xfrm>
              <a:off x="1992314" y="4258762"/>
              <a:ext cx="603178" cy="276999"/>
            </a:xfrm>
            <a:prstGeom prst="rect">
              <a:avLst/>
            </a:prstGeom>
            <a:solidFill>
              <a:schemeClr val="bg2"/>
            </a:solidFill>
            <a:ln>
              <a:solidFill>
                <a:schemeClr val="tx1"/>
              </a:solidFill>
            </a:ln>
          </p:spPr>
          <p:txBody>
            <a:bodyPr wrap="none" rtlCol="0" anchor="ctr">
              <a:spAutoFit/>
            </a:bodyPr>
            <a:lstStyle/>
            <a:p>
              <a:r>
                <a:rPr lang="en-US" sz="1200" dirty="0"/>
                <a:t>AGGO</a:t>
              </a:r>
            </a:p>
          </p:txBody>
        </p:sp>
        <p:sp>
          <p:nvSpPr>
            <p:cNvPr id="96" name="TextBox 95">
              <a:extLst>
                <a:ext uri="{FF2B5EF4-FFF2-40B4-BE49-F238E27FC236}">
                  <a16:creationId xmlns:a16="http://schemas.microsoft.com/office/drawing/2014/main" id="{F61DC150-F382-F091-B90C-1961E73BD0B6}"/>
                </a:ext>
              </a:extLst>
            </p:cNvPr>
            <p:cNvSpPr txBox="1"/>
            <p:nvPr/>
          </p:nvSpPr>
          <p:spPr>
            <a:xfrm>
              <a:off x="6168294" y="4224729"/>
              <a:ext cx="546945" cy="276999"/>
            </a:xfrm>
            <a:prstGeom prst="rect">
              <a:avLst/>
            </a:prstGeom>
            <a:solidFill>
              <a:schemeClr val="bg2"/>
            </a:solidFill>
            <a:ln>
              <a:solidFill>
                <a:schemeClr val="tx1"/>
              </a:solidFill>
            </a:ln>
          </p:spPr>
          <p:txBody>
            <a:bodyPr wrap="none" rtlCol="0" anchor="ctr">
              <a:spAutoFit/>
            </a:bodyPr>
            <a:lstStyle/>
            <a:p>
              <a:r>
                <a:rPr lang="en-US" sz="1200" dirty="0"/>
                <a:t>NMIA</a:t>
              </a:r>
            </a:p>
          </p:txBody>
        </p:sp>
        <p:pic>
          <p:nvPicPr>
            <p:cNvPr id="97" name="Picture 96" descr="Satellite vector design illustration isolated on white background ...">
              <a:extLst>
                <a:ext uri="{FF2B5EF4-FFF2-40B4-BE49-F238E27FC236}">
                  <a16:creationId xmlns:a16="http://schemas.microsoft.com/office/drawing/2014/main" id="{6D738870-8DEE-9229-4B65-B905A29559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87" t="7824" r="8081" b="17438"/>
            <a:stretch/>
          </p:blipFill>
          <p:spPr bwMode="auto">
            <a:xfrm rot="19624321">
              <a:off x="5384689" y="3381592"/>
              <a:ext cx="690255" cy="655129"/>
            </a:xfrm>
            <a:custGeom>
              <a:avLst/>
              <a:gdLst>
                <a:gd name="connsiteX0" fmla="*/ 149814 w 758165"/>
                <a:gd name="connsiteY0" fmla="*/ 0 h 732753"/>
                <a:gd name="connsiteX1" fmla="*/ 758165 w 758165"/>
                <a:gd name="connsiteY1" fmla="*/ 605178 h 732753"/>
                <a:gd name="connsiteX2" fmla="*/ 758165 w 758165"/>
                <a:gd name="connsiteY2" fmla="*/ 620309 h 732753"/>
                <a:gd name="connsiteX3" fmla="*/ 642148 w 758165"/>
                <a:gd name="connsiteY3" fmla="*/ 732753 h 732753"/>
                <a:gd name="connsiteX4" fmla="*/ 622028 w 758165"/>
                <a:gd name="connsiteY4" fmla="*/ 732753 h 732753"/>
                <a:gd name="connsiteX5" fmla="*/ 353623 w 758165"/>
                <a:gd name="connsiteY5" fmla="*/ 470093 h 732753"/>
                <a:gd name="connsiteX6" fmla="*/ 249097 w 758165"/>
                <a:gd name="connsiteY6" fmla="*/ 555575 h 732753"/>
                <a:gd name="connsiteX7" fmla="*/ 245696 w 758165"/>
                <a:gd name="connsiteY7" fmla="*/ 690064 h 732753"/>
                <a:gd name="connsiteX8" fmla="*/ 173620 w 758165"/>
                <a:gd name="connsiteY8" fmla="*/ 616233 h 732753"/>
                <a:gd name="connsiteX9" fmla="*/ 94254 w 758165"/>
                <a:gd name="connsiteY9" fmla="*/ 659778 h 732753"/>
                <a:gd name="connsiteX10" fmla="*/ 146898 w 758165"/>
                <a:gd name="connsiteY10" fmla="*/ 602410 h 732753"/>
                <a:gd name="connsiteX11" fmla="*/ 73361 w 758165"/>
                <a:gd name="connsiteY11" fmla="*/ 510947 h 732753"/>
                <a:gd name="connsiteX12" fmla="*/ 193858 w 758165"/>
                <a:gd name="connsiteY12" fmla="*/ 501654 h 732753"/>
                <a:gd name="connsiteX13" fmla="*/ 283745 w 758165"/>
                <a:gd name="connsiteY13" fmla="*/ 403512 h 732753"/>
                <a:gd name="connsiteX14" fmla="*/ 0 w 758165"/>
                <a:gd name="connsiteY14" fmla="*/ 135346 h 7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65" h="732753">
                  <a:moveTo>
                    <a:pt x="149814" y="0"/>
                  </a:moveTo>
                  <a:lnTo>
                    <a:pt x="758165" y="605178"/>
                  </a:lnTo>
                  <a:lnTo>
                    <a:pt x="758165" y="620309"/>
                  </a:lnTo>
                  <a:lnTo>
                    <a:pt x="642148" y="732753"/>
                  </a:lnTo>
                  <a:lnTo>
                    <a:pt x="622028" y="732753"/>
                  </a:lnTo>
                  <a:lnTo>
                    <a:pt x="353623" y="470093"/>
                  </a:lnTo>
                  <a:lnTo>
                    <a:pt x="249097" y="555575"/>
                  </a:lnTo>
                  <a:cubicBezTo>
                    <a:pt x="257247" y="605596"/>
                    <a:pt x="279452" y="599408"/>
                    <a:pt x="245696" y="690064"/>
                  </a:cubicBezTo>
                  <a:lnTo>
                    <a:pt x="173620" y="616233"/>
                  </a:lnTo>
                  <a:lnTo>
                    <a:pt x="94254" y="659778"/>
                  </a:lnTo>
                  <a:lnTo>
                    <a:pt x="146898" y="602410"/>
                  </a:lnTo>
                  <a:lnTo>
                    <a:pt x="73361" y="510947"/>
                  </a:lnTo>
                  <a:cubicBezTo>
                    <a:pt x="127834" y="482910"/>
                    <a:pt x="159516" y="507284"/>
                    <a:pt x="193858" y="501654"/>
                  </a:cubicBezTo>
                  <a:lnTo>
                    <a:pt x="283745" y="403512"/>
                  </a:lnTo>
                  <a:lnTo>
                    <a:pt x="0" y="135346"/>
                  </a:lnTo>
                  <a:close/>
                </a:path>
              </a:pathLst>
            </a:custGeom>
            <a:noFill/>
            <a:extLst>
              <a:ext uri="{909E8E84-426E-40DD-AFC4-6F175D3DCCD1}">
                <a14:hiddenFill xmlns:a14="http://schemas.microsoft.com/office/drawing/2010/main">
                  <a:solidFill>
                    <a:srgbClr val="FFFFFF"/>
                  </a:solidFill>
                </a14:hiddenFill>
              </a:ext>
            </a:extLst>
          </p:spPr>
        </p:pic>
        <p:cxnSp>
          <p:nvCxnSpPr>
            <p:cNvPr id="98" name="Straight Arrow Connector 97">
              <a:extLst>
                <a:ext uri="{FF2B5EF4-FFF2-40B4-BE49-F238E27FC236}">
                  <a16:creationId xmlns:a16="http://schemas.microsoft.com/office/drawing/2014/main" id="{236682F5-5A51-DFC6-97B1-87FECA105DA6}"/>
                </a:ext>
              </a:extLst>
            </p:cNvPr>
            <p:cNvCxnSpPr>
              <a:cxnSpLocks/>
              <a:stCxn id="97" idx="5"/>
            </p:cNvCxnSpPr>
            <p:nvPr/>
          </p:nvCxnSpPr>
          <p:spPr>
            <a:xfrm>
              <a:off x="5760767" y="3799589"/>
              <a:ext cx="655978" cy="4512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73D6A118-00F7-69E9-A35A-9409C14C0DED}"/>
                </a:ext>
              </a:extLst>
            </p:cNvPr>
            <p:cNvCxnSpPr>
              <a:cxnSpLocks/>
              <a:endCxn id="45" idx="2"/>
            </p:cNvCxnSpPr>
            <p:nvPr/>
          </p:nvCxnSpPr>
          <p:spPr>
            <a:xfrm flipV="1">
              <a:off x="5736963" y="3051830"/>
              <a:ext cx="83461" cy="565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37046508-A905-6E25-D331-3F499D36C8DC}"/>
                </a:ext>
              </a:extLst>
            </p:cNvPr>
            <p:cNvCxnSpPr>
              <a:cxnSpLocks/>
              <a:endCxn id="26" idx="2"/>
            </p:cNvCxnSpPr>
            <p:nvPr/>
          </p:nvCxnSpPr>
          <p:spPr>
            <a:xfrm flipV="1">
              <a:off x="5753362" y="3230508"/>
              <a:ext cx="571598" cy="3576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7" name="Connector: Curved 172">
              <a:extLst>
                <a:ext uri="{FF2B5EF4-FFF2-40B4-BE49-F238E27FC236}">
                  <a16:creationId xmlns:a16="http://schemas.microsoft.com/office/drawing/2014/main" id="{0D73E076-3C5F-614C-2E8A-EA8E38F20326}"/>
                </a:ext>
              </a:extLst>
            </p:cNvPr>
            <p:cNvCxnSpPr>
              <a:cxnSpLocks/>
              <a:stCxn id="96" idx="1"/>
              <a:endCxn id="54" idx="3"/>
            </p:cNvCxnSpPr>
            <p:nvPr/>
          </p:nvCxnSpPr>
          <p:spPr>
            <a:xfrm rot="10800000">
              <a:off x="3757396" y="3569775"/>
              <a:ext cx="2410898" cy="793454"/>
            </a:xfrm>
            <a:prstGeom prst="curvedConnector3">
              <a:avLst>
                <a:gd name="adj1" fmla="val 50000"/>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10" name="Connector: Curved 172">
              <a:extLst>
                <a:ext uri="{FF2B5EF4-FFF2-40B4-BE49-F238E27FC236}">
                  <a16:creationId xmlns:a16="http://schemas.microsoft.com/office/drawing/2014/main" id="{CCFA2DA5-4356-FF06-382D-3AA851D86C07}"/>
                </a:ext>
              </a:extLst>
            </p:cNvPr>
            <p:cNvCxnSpPr>
              <a:cxnSpLocks/>
              <a:stCxn id="95" idx="0"/>
              <a:endCxn id="54" idx="1"/>
            </p:cNvCxnSpPr>
            <p:nvPr/>
          </p:nvCxnSpPr>
          <p:spPr>
            <a:xfrm rot="5400000" flipH="1" flipV="1">
              <a:off x="2306011" y="3557668"/>
              <a:ext cx="688987" cy="713203"/>
            </a:xfrm>
            <a:prstGeom prst="curvedConnector2">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0B9F6DB9-4119-0276-B7C3-F5E201B74202}"/>
                </a:ext>
              </a:extLst>
            </p:cNvPr>
            <p:cNvSpPr txBox="1"/>
            <p:nvPr/>
          </p:nvSpPr>
          <p:spPr>
            <a:xfrm>
              <a:off x="3881362" y="3016512"/>
              <a:ext cx="420308" cy="276999"/>
            </a:xfrm>
            <a:prstGeom prst="rect">
              <a:avLst/>
            </a:prstGeom>
            <a:solidFill>
              <a:schemeClr val="bg2"/>
            </a:solidFill>
            <a:ln>
              <a:solidFill>
                <a:schemeClr val="tx1"/>
              </a:solidFill>
            </a:ln>
          </p:spPr>
          <p:txBody>
            <a:bodyPr wrap="none" rtlCol="0" anchor="ctr">
              <a:spAutoFit/>
            </a:bodyPr>
            <a:lstStyle/>
            <a:p>
              <a:r>
                <a:rPr lang="en-US" sz="1200" dirty="0"/>
                <a:t>NIS</a:t>
              </a:r>
            </a:p>
          </p:txBody>
        </p:sp>
        <p:cxnSp>
          <p:nvCxnSpPr>
            <p:cNvPr id="114" name="Straight Arrow Connector 113">
              <a:extLst>
                <a:ext uri="{FF2B5EF4-FFF2-40B4-BE49-F238E27FC236}">
                  <a16:creationId xmlns:a16="http://schemas.microsoft.com/office/drawing/2014/main" id="{854689BD-3CBF-A54A-66BF-BFCA6E9A7CF2}"/>
                </a:ext>
              </a:extLst>
            </p:cNvPr>
            <p:cNvCxnSpPr>
              <a:cxnSpLocks/>
              <a:stCxn id="55" idx="13"/>
              <a:endCxn id="113" idx="0"/>
            </p:cNvCxnSpPr>
            <p:nvPr/>
          </p:nvCxnSpPr>
          <p:spPr>
            <a:xfrm flipH="1">
              <a:off x="4091516" y="1717911"/>
              <a:ext cx="674850" cy="12986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8EF5F47F-4D9D-D779-DFF5-EF92F5345223}"/>
                </a:ext>
              </a:extLst>
            </p:cNvPr>
            <p:cNvSpPr txBox="1"/>
            <p:nvPr/>
          </p:nvSpPr>
          <p:spPr>
            <a:xfrm>
              <a:off x="4297180" y="2146618"/>
              <a:ext cx="375424" cy="276999"/>
            </a:xfrm>
            <a:prstGeom prst="rect">
              <a:avLst/>
            </a:prstGeom>
            <a:solidFill>
              <a:schemeClr val="bg2"/>
            </a:solidFill>
            <a:ln>
              <a:solidFill>
                <a:schemeClr val="tx1"/>
              </a:solidFill>
            </a:ln>
          </p:spPr>
          <p:txBody>
            <a:bodyPr wrap="none" rtlCol="0" anchor="ctr">
              <a:spAutoFit/>
            </a:bodyPr>
            <a:lstStyle/>
            <a:p>
              <a:r>
                <a:rPr lang="en-US" sz="1200" dirty="0"/>
                <a:t>SU</a:t>
              </a:r>
            </a:p>
          </p:txBody>
        </p:sp>
        <p:cxnSp>
          <p:nvCxnSpPr>
            <p:cNvPr id="117" name="Connector: Curved 172">
              <a:extLst>
                <a:ext uri="{FF2B5EF4-FFF2-40B4-BE49-F238E27FC236}">
                  <a16:creationId xmlns:a16="http://schemas.microsoft.com/office/drawing/2014/main" id="{B873E3FE-5216-848F-B634-7F04BF85D26A}"/>
                </a:ext>
              </a:extLst>
            </p:cNvPr>
            <p:cNvCxnSpPr>
              <a:cxnSpLocks/>
              <a:stCxn id="113" idx="1"/>
              <a:endCxn id="54" idx="0"/>
            </p:cNvCxnSpPr>
            <p:nvPr/>
          </p:nvCxnSpPr>
          <p:spPr>
            <a:xfrm rot="10800000" flipV="1">
              <a:off x="3382252" y="3155011"/>
              <a:ext cx="499111" cy="91597"/>
            </a:xfrm>
            <a:prstGeom prst="curvedConnector2">
              <a:avLst/>
            </a:prstGeom>
            <a:ln>
              <a:solidFill>
                <a:schemeClr val="accent2">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4C4C59FE-C916-C6DC-016C-BC8603BFCF02}"/>
                </a:ext>
              </a:extLst>
            </p:cNvPr>
            <p:cNvCxnSpPr>
              <a:cxnSpLocks/>
              <a:endCxn id="46" idx="2"/>
            </p:cNvCxnSpPr>
            <p:nvPr/>
          </p:nvCxnSpPr>
          <p:spPr>
            <a:xfrm flipH="1" flipV="1">
              <a:off x="5128010" y="3302298"/>
              <a:ext cx="608953" cy="2858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E0BE3AEB-31AE-1F7C-B07E-D6D60DD55938}"/>
                </a:ext>
              </a:extLst>
            </p:cNvPr>
            <p:cNvSpPr txBox="1"/>
            <p:nvPr/>
          </p:nvSpPr>
          <p:spPr>
            <a:xfrm>
              <a:off x="1697087" y="3133055"/>
              <a:ext cx="425861" cy="276999"/>
            </a:xfrm>
            <a:prstGeom prst="rect">
              <a:avLst/>
            </a:prstGeom>
            <a:solidFill>
              <a:schemeClr val="bg2"/>
            </a:solidFill>
            <a:ln>
              <a:solidFill>
                <a:schemeClr val="tx1"/>
              </a:solidFill>
            </a:ln>
          </p:spPr>
          <p:txBody>
            <a:bodyPr wrap="square" rtlCol="0" anchor="ctr">
              <a:spAutoFit/>
            </a:bodyPr>
            <a:lstStyle/>
            <a:p>
              <a:r>
                <a:rPr lang="en-US" sz="1200" dirty="0"/>
                <a:t>BSJ</a:t>
              </a:r>
            </a:p>
          </p:txBody>
        </p:sp>
        <p:sp>
          <p:nvSpPr>
            <p:cNvPr id="28" name="TextBox 27">
              <a:extLst>
                <a:ext uri="{FF2B5EF4-FFF2-40B4-BE49-F238E27FC236}">
                  <a16:creationId xmlns:a16="http://schemas.microsoft.com/office/drawing/2014/main" id="{36A64984-B6BE-6154-8B7E-67799B488B37}"/>
                </a:ext>
              </a:extLst>
            </p:cNvPr>
            <p:cNvSpPr txBox="1"/>
            <p:nvPr/>
          </p:nvSpPr>
          <p:spPr>
            <a:xfrm>
              <a:off x="1050402" y="3218633"/>
              <a:ext cx="713785" cy="276999"/>
            </a:xfrm>
            <a:prstGeom prst="rect">
              <a:avLst/>
            </a:prstGeom>
            <a:solidFill>
              <a:schemeClr val="bg2"/>
            </a:solidFill>
            <a:ln>
              <a:solidFill>
                <a:schemeClr val="tx1"/>
              </a:solidFill>
            </a:ln>
          </p:spPr>
          <p:txBody>
            <a:bodyPr wrap="square" rtlCol="0" anchor="ctr">
              <a:spAutoFit/>
            </a:bodyPr>
            <a:lstStyle/>
            <a:p>
              <a:r>
                <a:rPr lang="en-US" sz="1200" dirty="0"/>
                <a:t>CENAM</a:t>
              </a:r>
            </a:p>
          </p:txBody>
        </p:sp>
        <p:sp>
          <p:nvSpPr>
            <p:cNvPr id="27" name="TextBox 26">
              <a:extLst>
                <a:ext uri="{FF2B5EF4-FFF2-40B4-BE49-F238E27FC236}">
                  <a16:creationId xmlns:a16="http://schemas.microsoft.com/office/drawing/2014/main" id="{2B2C1D3C-7880-6CC7-C548-D28B642B6651}"/>
                </a:ext>
              </a:extLst>
            </p:cNvPr>
            <p:cNvSpPr txBox="1"/>
            <p:nvPr/>
          </p:nvSpPr>
          <p:spPr>
            <a:xfrm>
              <a:off x="1117061" y="2661083"/>
              <a:ext cx="491096" cy="276999"/>
            </a:xfrm>
            <a:prstGeom prst="rect">
              <a:avLst/>
            </a:prstGeom>
            <a:solidFill>
              <a:schemeClr val="bg2"/>
            </a:solidFill>
            <a:ln>
              <a:solidFill>
                <a:schemeClr val="tx1"/>
              </a:solidFill>
            </a:ln>
          </p:spPr>
          <p:txBody>
            <a:bodyPr wrap="none" rtlCol="0" anchor="ctr">
              <a:spAutoFit/>
            </a:bodyPr>
            <a:lstStyle/>
            <a:p>
              <a:r>
                <a:rPr lang="en-US" sz="1200" dirty="0"/>
                <a:t>NIST</a:t>
              </a:r>
            </a:p>
          </p:txBody>
        </p:sp>
        <p:cxnSp>
          <p:nvCxnSpPr>
            <p:cNvPr id="130" name="Straight Arrow Connector 129">
              <a:extLst>
                <a:ext uri="{FF2B5EF4-FFF2-40B4-BE49-F238E27FC236}">
                  <a16:creationId xmlns:a16="http://schemas.microsoft.com/office/drawing/2014/main" id="{DF1A4FA2-9852-29D8-0D7F-4F3EC4E526C2}"/>
                </a:ext>
              </a:extLst>
            </p:cNvPr>
            <p:cNvCxnSpPr>
              <a:cxnSpLocks/>
              <a:stCxn id="48" idx="5"/>
              <a:endCxn id="127" idx="0"/>
            </p:cNvCxnSpPr>
            <p:nvPr/>
          </p:nvCxnSpPr>
          <p:spPr>
            <a:xfrm>
              <a:off x="1486456" y="1925189"/>
              <a:ext cx="423562" cy="12078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56" name="TextBox 155">
            <a:extLst>
              <a:ext uri="{FF2B5EF4-FFF2-40B4-BE49-F238E27FC236}">
                <a16:creationId xmlns:a16="http://schemas.microsoft.com/office/drawing/2014/main" id="{6AF1ED69-72FD-0C47-4533-7C202DCBC87C}"/>
              </a:ext>
            </a:extLst>
          </p:cNvPr>
          <p:cNvSpPr txBox="1"/>
          <p:nvPr/>
        </p:nvSpPr>
        <p:spPr>
          <a:xfrm>
            <a:off x="97974" y="5146325"/>
            <a:ext cx="817109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UTC(</a:t>
            </a:r>
            <a:r>
              <a:rPr lang="en-US" i="1" dirty="0"/>
              <a:t>k</a:t>
            </a:r>
            <a:r>
              <a:rPr lang="en-US" dirty="0"/>
              <a:t>) time scales are linked and compared using GNSS.</a:t>
            </a:r>
          </a:p>
          <a:p>
            <a:pPr marL="285750" indent="-285750">
              <a:buFont typeface="Arial" panose="020B0604020202020204" pitchFamily="34" charset="0"/>
              <a:buChar char="•"/>
            </a:pPr>
            <a:r>
              <a:rPr lang="en-US" dirty="0"/>
              <a:t>UTC(</a:t>
            </a:r>
            <a:r>
              <a:rPr lang="en-US" i="1" dirty="0"/>
              <a:t>k</a:t>
            </a:r>
            <a:r>
              <a:rPr lang="en-US" dirty="0"/>
              <a:t>) laboratories contribute clock and time transfer data to the BIPM for computation of UTC. </a:t>
            </a:r>
          </a:p>
          <a:p>
            <a:pPr marL="285750" indent="-285750">
              <a:buFont typeface="Arial" panose="020B0604020202020204" pitchFamily="34" charset="0"/>
              <a:buChar char="•"/>
            </a:pPr>
            <a:r>
              <a:rPr lang="en-US" dirty="0"/>
              <a:t>UTC is disseminated by the BIPM as the time differences, UTC - UTC</a:t>
            </a:r>
            <a:r>
              <a:rPr lang="en-US" i="1" dirty="0"/>
              <a:t>(k</a:t>
            </a:r>
            <a:r>
              <a:rPr lang="en-US" dirty="0"/>
              <a:t>)  in ns, published monthly in Circular T.</a:t>
            </a:r>
          </a:p>
        </p:txBody>
      </p:sp>
      <p:sp>
        <p:nvSpPr>
          <p:cNvPr id="157" name="TextBox 156">
            <a:extLst>
              <a:ext uri="{FF2B5EF4-FFF2-40B4-BE49-F238E27FC236}">
                <a16:creationId xmlns:a16="http://schemas.microsoft.com/office/drawing/2014/main" id="{8638CDDC-62D4-27EE-6835-375A64321DAE}"/>
              </a:ext>
            </a:extLst>
          </p:cNvPr>
          <p:cNvSpPr txBox="1"/>
          <p:nvPr/>
        </p:nvSpPr>
        <p:spPr>
          <a:xfrm>
            <a:off x="6553021" y="895956"/>
            <a:ext cx="2405310" cy="4124206"/>
          </a:xfrm>
          <a:prstGeom prst="rect">
            <a:avLst/>
          </a:prstGeom>
          <a:solidFill>
            <a:srgbClr val="FFF5A5"/>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US" b="1" dirty="0"/>
              <a:t>Satellite links take ~ 1 month of averaging to support frequency transfer at 1 x10</a:t>
            </a:r>
            <a:r>
              <a:rPr lang="en-US" b="1" baseline="30000" dirty="0"/>
              <a:t>-16 </a:t>
            </a:r>
            <a:r>
              <a:rPr lang="en-US" b="1" dirty="0"/>
              <a:t>:</a:t>
            </a:r>
            <a:endParaRPr lang="en-US" b="1" baseline="30000" dirty="0"/>
          </a:p>
          <a:p>
            <a:endParaRPr lang="en-US" sz="600" baseline="30000" dirty="0"/>
          </a:p>
          <a:p>
            <a:pPr marL="285750" indent="-285750">
              <a:buFont typeface="Wingdings" pitchFamily="2" charset="2"/>
              <a:buChar char="Ø"/>
            </a:pPr>
            <a:r>
              <a:rPr lang="en-US" dirty="0"/>
              <a:t>Optical clocks can achieve 1 x 10</a:t>
            </a:r>
            <a:r>
              <a:rPr lang="en-US" baseline="30000" dirty="0"/>
              <a:t>-16</a:t>
            </a:r>
            <a:r>
              <a:rPr lang="en-US" dirty="0"/>
              <a:t> after seconds of averaging.</a:t>
            </a:r>
          </a:p>
          <a:p>
            <a:pPr marL="285750" indent="-285750">
              <a:buFont typeface="Wingdings" pitchFamily="2" charset="2"/>
              <a:buChar char="Ø"/>
            </a:pPr>
            <a:endParaRPr lang="en-US" sz="600" dirty="0"/>
          </a:p>
          <a:p>
            <a:pPr marL="285750" indent="-285750">
              <a:buFont typeface="Wingdings" pitchFamily="2" charset="2"/>
              <a:buChar char="Ø"/>
            </a:pPr>
            <a:r>
              <a:rPr lang="en-US" dirty="0"/>
              <a:t>GNSS links currently cannot support the improvement in performance of optical clocks</a:t>
            </a:r>
          </a:p>
        </p:txBody>
      </p:sp>
      <p:sp>
        <p:nvSpPr>
          <p:cNvPr id="159" name="TextBox 158">
            <a:extLst>
              <a:ext uri="{FF2B5EF4-FFF2-40B4-BE49-F238E27FC236}">
                <a16:creationId xmlns:a16="http://schemas.microsoft.com/office/drawing/2014/main" id="{9149FE05-EE84-8614-BEBB-531C33C32A2D}"/>
              </a:ext>
            </a:extLst>
          </p:cNvPr>
          <p:cNvSpPr txBox="1"/>
          <p:nvPr/>
        </p:nvSpPr>
        <p:spPr>
          <a:xfrm>
            <a:off x="4565462" y="6334539"/>
            <a:ext cx="4572000" cy="523220"/>
          </a:xfrm>
          <a:prstGeom prst="rect">
            <a:avLst/>
          </a:prstGeom>
          <a:noFill/>
        </p:spPr>
        <p:txBody>
          <a:bodyPr wrap="square">
            <a:spAutoFit/>
          </a:bodyPr>
          <a:lstStyle/>
          <a:p>
            <a:r>
              <a:rPr lang="en-US" sz="1400" b="0" i="1" dirty="0">
                <a:solidFill>
                  <a:schemeClr val="tx1">
                    <a:lumMod val="50000"/>
                    <a:lumOff val="50000"/>
                  </a:schemeClr>
                </a:solidFill>
                <a:effectLst/>
                <a:latin typeface="Arial" panose="020B0604020202020204" pitchFamily="34" charset="0"/>
              </a:rPr>
              <a:t>Levine, Judah. "A review of time and frequency transfer methods." </a:t>
            </a:r>
            <a:r>
              <a:rPr lang="en-US" sz="1400" b="0" i="1" dirty="0" err="1">
                <a:solidFill>
                  <a:schemeClr val="tx1">
                    <a:lumMod val="50000"/>
                    <a:lumOff val="50000"/>
                  </a:schemeClr>
                </a:solidFill>
                <a:effectLst/>
                <a:latin typeface="Arial" panose="020B0604020202020204" pitchFamily="34" charset="0"/>
              </a:rPr>
              <a:t>Metrologia</a:t>
            </a:r>
            <a:r>
              <a:rPr lang="en-US" sz="1400" b="0" i="1" dirty="0">
                <a:solidFill>
                  <a:schemeClr val="tx1">
                    <a:lumMod val="50000"/>
                    <a:lumOff val="50000"/>
                  </a:schemeClr>
                </a:solidFill>
                <a:effectLst/>
                <a:latin typeface="Arial" panose="020B0604020202020204" pitchFamily="34" charset="0"/>
              </a:rPr>
              <a:t> 45(2008)</a:t>
            </a:r>
            <a:endParaRPr lang="en-US" sz="1400" i="1" dirty="0">
              <a:solidFill>
                <a:schemeClr val="tx1">
                  <a:lumMod val="50000"/>
                  <a:lumOff val="50000"/>
                </a:schemeClr>
              </a:solidFill>
            </a:endParaRPr>
          </a:p>
        </p:txBody>
      </p:sp>
    </p:spTree>
    <p:extLst>
      <p:ext uri="{BB962C8B-B14F-4D97-AF65-F5344CB8AC3E}">
        <p14:creationId xmlns:p14="http://schemas.microsoft.com/office/powerpoint/2010/main" val="329779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ounded Rectangle 229">
            <a:extLst>
              <a:ext uri="{FF2B5EF4-FFF2-40B4-BE49-F238E27FC236}">
                <a16:creationId xmlns:a16="http://schemas.microsoft.com/office/drawing/2014/main" id="{BC6F10D2-7658-CED8-66A5-5701BB84C03C}"/>
              </a:ext>
            </a:extLst>
          </p:cNvPr>
          <p:cNvSpPr/>
          <p:nvPr/>
        </p:nvSpPr>
        <p:spPr>
          <a:xfrm>
            <a:off x="0" y="0"/>
            <a:ext cx="9144000" cy="6858000"/>
          </a:xfrm>
          <a:prstGeom prst="roundRect">
            <a:avLst>
              <a:gd name="adj" fmla="val 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Rectangle 223">
            <a:extLst>
              <a:ext uri="{FF2B5EF4-FFF2-40B4-BE49-F238E27FC236}">
                <a16:creationId xmlns:a16="http://schemas.microsoft.com/office/drawing/2014/main" id="{64F0393F-EEBD-E784-691B-18D63A9DA4A5}"/>
              </a:ext>
            </a:extLst>
          </p:cNvPr>
          <p:cNvSpPr>
            <a:spLocks noChangeArrowheads="1"/>
          </p:cNvSpPr>
          <p:nvPr/>
        </p:nvSpPr>
        <p:spPr bwMode="auto">
          <a:xfrm>
            <a:off x="2740948" y="6254290"/>
            <a:ext cx="2203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2000" dirty="0">
                <a:solidFill>
                  <a:schemeClr val="bg1">
                    <a:lumMod val="85000"/>
                  </a:schemeClr>
                </a:solidFill>
              </a:rPr>
              <a:t> Averaging Time (s)</a:t>
            </a:r>
          </a:p>
        </p:txBody>
      </p:sp>
      <p:sp>
        <p:nvSpPr>
          <p:cNvPr id="238" name="Line 30">
            <a:extLst>
              <a:ext uri="{FF2B5EF4-FFF2-40B4-BE49-F238E27FC236}">
                <a16:creationId xmlns:a16="http://schemas.microsoft.com/office/drawing/2014/main" id="{B39FCA2D-F8DA-6218-93F0-1DE056271823}"/>
              </a:ext>
            </a:extLst>
          </p:cNvPr>
          <p:cNvSpPr>
            <a:spLocks noChangeShapeType="1"/>
          </p:cNvSpPr>
          <p:nvPr/>
        </p:nvSpPr>
        <p:spPr bwMode="auto">
          <a:xfrm flipV="1">
            <a:off x="1524177" y="5048867"/>
            <a:ext cx="4682789" cy="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39" name="Line 42">
            <a:extLst>
              <a:ext uri="{FF2B5EF4-FFF2-40B4-BE49-F238E27FC236}">
                <a16:creationId xmlns:a16="http://schemas.microsoft.com/office/drawing/2014/main" id="{253CA329-913B-39CB-5A43-0C4FAC11E499}"/>
              </a:ext>
            </a:extLst>
          </p:cNvPr>
          <p:cNvSpPr>
            <a:spLocks noChangeShapeType="1"/>
          </p:cNvSpPr>
          <p:nvPr/>
        </p:nvSpPr>
        <p:spPr bwMode="auto">
          <a:xfrm flipV="1">
            <a:off x="1524177" y="4394327"/>
            <a:ext cx="4682789" cy="1733"/>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0" name="Line 54">
            <a:extLst>
              <a:ext uri="{FF2B5EF4-FFF2-40B4-BE49-F238E27FC236}">
                <a16:creationId xmlns:a16="http://schemas.microsoft.com/office/drawing/2014/main" id="{C549D923-966E-A35D-8EA9-C68EFD64462E}"/>
              </a:ext>
            </a:extLst>
          </p:cNvPr>
          <p:cNvSpPr>
            <a:spLocks noChangeShapeType="1"/>
          </p:cNvSpPr>
          <p:nvPr/>
        </p:nvSpPr>
        <p:spPr bwMode="auto">
          <a:xfrm>
            <a:off x="1524177" y="3737847"/>
            <a:ext cx="4687570" cy="0"/>
          </a:xfrm>
          <a:prstGeom prst="line">
            <a:avLst/>
          </a:prstGeom>
          <a:noFill/>
          <a:ln w="47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1" name="Line 66">
            <a:extLst>
              <a:ext uri="{FF2B5EF4-FFF2-40B4-BE49-F238E27FC236}">
                <a16:creationId xmlns:a16="http://schemas.microsoft.com/office/drawing/2014/main" id="{17A7708C-635E-A294-52DD-91FEAD8E42E6}"/>
              </a:ext>
            </a:extLst>
          </p:cNvPr>
          <p:cNvSpPr>
            <a:spLocks noChangeShapeType="1"/>
          </p:cNvSpPr>
          <p:nvPr/>
        </p:nvSpPr>
        <p:spPr bwMode="auto">
          <a:xfrm flipV="1">
            <a:off x="1524177" y="3076169"/>
            <a:ext cx="4682789" cy="1733"/>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2" name="Line 78">
            <a:extLst>
              <a:ext uri="{FF2B5EF4-FFF2-40B4-BE49-F238E27FC236}">
                <a16:creationId xmlns:a16="http://schemas.microsoft.com/office/drawing/2014/main" id="{9F7731B9-25E3-D96C-C27A-76ED7283615D}"/>
              </a:ext>
            </a:extLst>
          </p:cNvPr>
          <p:cNvSpPr>
            <a:spLocks noChangeShapeType="1"/>
          </p:cNvSpPr>
          <p:nvPr/>
        </p:nvSpPr>
        <p:spPr bwMode="auto">
          <a:xfrm flipV="1">
            <a:off x="1524177" y="2417956"/>
            <a:ext cx="4682789" cy="1731"/>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3" name="Line 90">
            <a:extLst>
              <a:ext uri="{FF2B5EF4-FFF2-40B4-BE49-F238E27FC236}">
                <a16:creationId xmlns:a16="http://schemas.microsoft.com/office/drawing/2014/main" id="{6C3E52A5-E2A1-ABFC-FB22-47AA046941DE}"/>
              </a:ext>
            </a:extLst>
          </p:cNvPr>
          <p:cNvSpPr>
            <a:spLocks noChangeShapeType="1"/>
          </p:cNvSpPr>
          <p:nvPr/>
        </p:nvSpPr>
        <p:spPr bwMode="auto">
          <a:xfrm flipV="1">
            <a:off x="1524177" y="1759744"/>
            <a:ext cx="4682797" cy="1731"/>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4" name="Line 142">
            <a:extLst>
              <a:ext uri="{FF2B5EF4-FFF2-40B4-BE49-F238E27FC236}">
                <a16:creationId xmlns:a16="http://schemas.microsoft.com/office/drawing/2014/main" id="{E721666E-00BE-36EF-6EFB-CCD56EC0F6D9}"/>
              </a:ext>
            </a:extLst>
          </p:cNvPr>
          <p:cNvSpPr>
            <a:spLocks noChangeShapeType="1"/>
          </p:cNvSpPr>
          <p:nvPr/>
        </p:nvSpPr>
        <p:spPr bwMode="auto">
          <a:xfrm flipV="1">
            <a:off x="2201119" y="1093267"/>
            <a:ext cx="0" cy="457200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5" name="Line 154">
            <a:extLst>
              <a:ext uri="{FF2B5EF4-FFF2-40B4-BE49-F238E27FC236}">
                <a16:creationId xmlns:a16="http://schemas.microsoft.com/office/drawing/2014/main" id="{A46F0589-8BC9-D40B-499C-D29253C8D088}"/>
              </a:ext>
            </a:extLst>
          </p:cNvPr>
          <p:cNvSpPr>
            <a:spLocks noChangeShapeType="1"/>
          </p:cNvSpPr>
          <p:nvPr/>
        </p:nvSpPr>
        <p:spPr bwMode="auto">
          <a:xfrm flipV="1">
            <a:off x="2867783" y="1093267"/>
            <a:ext cx="0" cy="457200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6" name="Line 166">
            <a:extLst>
              <a:ext uri="{FF2B5EF4-FFF2-40B4-BE49-F238E27FC236}">
                <a16:creationId xmlns:a16="http://schemas.microsoft.com/office/drawing/2014/main" id="{6A7F10C3-527B-4FF8-3B75-7C2A2C26B1D2}"/>
              </a:ext>
            </a:extLst>
          </p:cNvPr>
          <p:cNvSpPr>
            <a:spLocks noChangeShapeType="1"/>
          </p:cNvSpPr>
          <p:nvPr/>
        </p:nvSpPr>
        <p:spPr bwMode="auto">
          <a:xfrm flipV="1">
            <a:off x="3535915" y="1093267"/>
            <a:ext cx="0" cy="457200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7" name="Line 178">
            <a:extLst>
              <a:ext uri="{FF2B5EF4-FFF2-40B4-BE49-F238E27FC236}">
                <a16:creationId xmlns:a16="http://schemas.microsoft.com/office/drawing/2014/main" id="{DCB252EB-1838-A677-BEC5-D6221C9218D6}"/>
              </a:ext>
            </a:extLst>
          </p:cNvPr>
          <p:cNvSpPr>
            <a:spLocks noChangeShapeType="1"/>
          </p:cNvSpPr>
          <p:nvPr/>
        </p:nvSpPr>
        <p:spPr bwMode="auto">
          <a:xfrm flipV="1">
            <a:off x="4204046" y="1093267"/>
            <a:ext cx="0" cy="457200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8" name="Line 190">
            <a:extLst>
              <a:ext uri="{FF2B5EF4-FFF2-40B4-BE49-F238E27FC236}">
                <a16:creationId xmlns:a16="http://schemas.microsoft.com/office/drawing/2014/main" id="{76940149-924C-9CE0-B024-19355C2FFC93}"/>
              </a:ext>
            </a:extLst>
          </p:cNvPr>
          <p:cNvSpPr>
            <a:spLocks noChangeShapeType="1"/>
          </p:cNvSpPr>
          <p:nvPr/>
        </p:nvSpPr>
        <p:spPr bwMode="auto">
          <a:xfrm flipV="1">
            <a:off x="4870710" y="1093267"/>
            <a:ext cx="0" cy="457200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9" name="Line 202">
            <a:extLst>
              <a:ext uri="{FF2B5EF4-FFF2-40B4-BE49-F238E27FC236}">
                <a16:creationId xmlns:a16="http://schemas.microsoft.com/office/drawing/2014/main" id="{352352D8-47E3-3315-4D63-57452B84A437}"/>
              </a:ext>
            </a:extLst>
          </p:cNvPr>
          <p:cNvSpPr>
            <a:spLocks noChangeShapeType="1"/>
          </p:cNvSpPr>
          <p:nvPr/>
        </p:nvSpPr>
        <p:spPr bwMode="auto">
          <a:xfrm flipV="1">
            <a:off x="5537374" y="1093267"/>
            <a:ext cx="0" cy="457200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61" name="Line 19">
            <a:extLst>
              <a:ext uri="{FF2B5EF4-FFF2-40B4-BE49-F238E27FC236}">
                <a16:creationId xmlns:a16="http://schemas.microsoft.com/office/drawing/2014/main" id="{28DB2834-DE04-A6EB-04C5-975230317503}"/>
              </a:ext>
            </a:extLst>
          </p:cNvPr>
          <p:cNvSpPr>
            <a:spLocks noChangeShapeType="1"/>
          </p:cNvSpPr>
          <p:nvPr/>
        </p:nvSpPr>
        <p:spPr bwMode="auto">
          <a:xfrm>
            <a:off x="1351092" y="5712488"/>
            <a:ext cx="145374"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85000"/>
                </a:schemeClr>
              </a:solidFill>
            </a:endParaRPr>
          </a:p>
        </p:txBody>
      </p:sp>
      <p:sp>
        <p:nvSpPr>
          <p:cNvPr id="262" name="Rectangle 20">
            <a:extLst>
              <a:ext uri="{FF2B5EF4-FFF2-40B4-BE49-F238E27FC236}">
                <a16:creationId xmlns:a16="http://schemas.microsoft.com/office/drawing/2014/main" id="{61EB1F62-186B-0545-7B3F-0DF4DF17F534}"/>
              </a:ext>
            </a:extLst>
          </p:cNvPr>
          <p:cNvSpPr>
            <a:spLocks noChangeArrowheads="1"/>
          </p:cNvSpPr>
          <p:nvPr/>
        </p:nvSpPr>
        <p:spPr bwMode="auto">
          <a:xfrm>
            <a:off x="853485" y="563280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85000"/>
                  </a:schemeClr>
                </a:solidFill>
              </a:rPr>
              <a:t>10</a:t>
            </a:r>
            <a:endParaRPr lang="en-US" altLang="en-US" sz="2000" dirty="0">
              <a:solidFill>
                <a:schemeClr val="bg1">
                  <a:lumMod val="85000"/>
                </a:schemeClr>
              </a:solidFill>
            </a:endParaRPr>
          </a:p>
        </p:txBody>
      </p:sp>
      <p:sp>
        <p:nvSpPr>
          <p:cNvPr id="263" name="Rectangle 21">
            <a:extLst>
              <a:ext uri="{FF2B5EF4-FFF2-40B4-BE49-F238E27FC236}">
                <a16:creationId xmlns:a16="http://schemas.microsoft.com/office/drawing/2014/main" id="{099AD2F6-F1FF-92A8-33A1-98F4EC24E7F2}"/>
              </a:ext>
            </a:extLst>
          </p:cNvPr>
          <p:cNvSpPr>
            <a:spLocks noChangeArrowheads="1"/>
          </p:cNvSpPr>
          <p:nvPr/>
        </p:nvSpPr>
        <p:spPr bwMode="auto">
          <a:xfrm>
            <a:off x="1086777" y="5544470"/>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-19</a:t>
            </a:r>
            <a:endParaRPr lang="en-US" altLang="en-US" sz="2000">
              <a:solidFill>
                <a:schemeClr val="bg1">
                  <a:lumMod val="85000"/>
                </a:schemeClr>
              </a:solidFill>
            </a:endParaRPr>
          </a:p>
        </p:txBody>
      </p:sp>
      <p:sp>
        <p:nvSpPr>
          <p:cNvPr id="264" name="Line 22">
            <a:extLst>
              <a:ext uri="{FF2B5EF4-FFF2-40B4-BE49-F238E27FC236}">
                <a16:creationId xmlns:a16="http://schemas.microsoft.com/office/drawing/2014/main" id="{9FD1A20B-457E-9315-94DE-E36F9BD605CA}"/>
              </a:ext>
            </a:extLst>
          </p:cNvPr>
          <p:cNvSpPr>
            <a:spLocks noChangeShapeType="1"/>
          </p:cNvSpPr>
          <p:nvPr/>
        </p:nvSpPr>
        <p:spPr bwMode="auto">
          <a:xfrm>
            <a:off x="1417171" y="5513290"/>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65" name="Line 23">
            <a:extLst>
              <a:ext uri="{FF2B5EF4-FFF2-40B4-BE49-F238E27FC236}">
                <a16:creationId xmlns:a16="http://schemas.microsoft.com/office/drawing/2014/main" id="{4E46EF4E-B557-BF46-FA12-A5160ECFE6AA}"/>
              </a:ext>
            </a:extLst>
          </p:cNvPr>
          <p:cNvSpPr>
            <a:spLocks noChangeShapeType="1"/>
          </p:cNvSpPr>
          <p:nvPr/>
        </p:nvSpPr>
        <p:spPr bwMode="auto">
          <a:xfrm>
            <a:off x="1417171" y="5398970"/>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66" name="Line 24">
            <a:extLst>
              <a:ext uri="{FF2B5EF4-FFF2-40B4-BE49-F238E27FC236}">
                <a16:creationId xmlns:a16="http://schemas.microsoft.com/office/drawing/2014/main" id="{0929507E-E419-2F84-DC02-EDC7F75DF04C}"/>
              </a:ext>
            </a:extLst>
          </p:cNvPr>
          <p:cNvSpPr>
            <a:spLocks noChangeShapeType="1"/>
          </p:cNvSpPr>
          <p:nvPr/>
        </p:nvSpPr>
        <p:spPr bwMode="auto">
          <a:xfrm>
            <a:off x="1417171" y="5315827"/>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67" name="Line 25">
            <a:extLst>
              <a:ext uri="{FF2B5EF4-FFF2-40B4-BE49-F238E27FC236}">
                <a16:creationId xmlns:a16="http://schemas.microsoft.com/office/drawing/2014/main" id="{E8C4A196-6A58-B597-1965-0FDE84A03D3F}"/>
              </a:ext>
            </a:extLst>
          </p:cNvPr>
          <p:cNvSpPr>
            <a:spLocks noChangeShapeType="1"/>
          </p:cNvSpPr>
          <p:nvPr/>
        </p:nvSpPr>
        <p:spPr bwMode="auto">
          <a:xfrm>
            <a:off x="1417171" y="5251739"/>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68" name="Line 26">
            <a:extLst>
              <a:ext uri="{FF2B5EF4-FFF2-40B4-BE49-F238E27FC236}">
                <a16:creationId xmlns:a16="http://schemas.microsoft.com/office/drawing/2014/main" id="{7CF32147-14F4-FF8A-CED1-81702073971D}"/>
              </a:ext>
            </a:extLst>
          </p:cNvPr>
          <p:cNvSpPr>
            <a:spLocks noChangeShapeType="1"/>
          </p:cNvSpPr>
          <p:nvPr/>
        </p:nvSpPr>
        <p:spPr bwMode="auto">
          <a:xfrm>
            <a:off x="1417171" y="5199774"/>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69" name="Line 27">
            <a:extLst>
              <a:ext uri="{FF2B5EF4-FFF2-40B4-BE49-F238E27FC236}">
                <a16:creationId xmlns:a16="http://schemas.microsoft.com/office/drawing/2014/main" id="{4D6ABE20-3BA5-520E-7870-BD15DF3E3705}"/>
              </a:ext>
            </a:extLst>
          </p:cNvPr>
          <p:cNvSpPr>
            <a:spLocks noChangeShapeType="1"/>
          </p:cNvSpPr>
          <p:nvPr/>
        </p:nvSpPr>
        <p:spPr bwMode="auto">
          <a:xfrm>
            <a:off x="1417171" y="5154738"/>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70" name="Line 28">
            <a:extLst>
              <a:ext uri="{FF2B5EF4-FFF2-40B4-BE49-F238E27FC236}">
                <a16:creationId xmlns:a16="http://schemas.microsoft.com/office/drawing/2014/main" id="{CD534A37-C291-9AB5-206D-E45E776442C4}"/>
              </a:ext>
            </a:extLst>
          </p:cNvPr>
          <p:cNvSpPr>
            <a:spLocks noChangeShapeType="1"/>
          </p:cNvSpPr>
          <p:nvPr/>
        </p:nvSpPr>
        <p:spPr bwMode="auto">
          <a:xfrm>
            <a:off x="1417171" y="5118363"/>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71" name="Line 29">
            <a:extLst>
              <a:ext uri="{FF2B5EF4-FFF2-40B4-BE49-F238E27FC236}">
                <a16:creationId xmlns:a16="http://schemas.microsoft.com/office/drawing/2014/main" id="{BAF868CB-7C92-7D58-7D89-0FD54D810927}"/>
              </a:ext>
            </a:extLst>
          </p:cNvPr>
          <p:cNvSpPr>
            <a:spLocks noChangeShapeType="1"/>
          </p:cNvSpPr>
          <p:nvPr/>
        </p:nvSpPr>
        <p:spPr bwMode="auto">
          <a:xfrm>
            <a:off x="1417171" y="5083720"/>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72" name="Line 31">
            <a:extLst>
              <a:ext uri="{FF2B5EF4-FFF2-40B4-BE49-F238E27FC236}">
                <a16:creationId xmlns:a16="http://schemas.microsoft.com/office/drawing/2014/main" id="{5B017D5F-FEFE-F27F-EF3D-D41A8EE75F21}"/>
              </a:ext>
            </a:extLst>
          </p:cNvPr>
          <p:cNvSpPr>
            <a:spLocks noChangeShapeType="1"/>
          </p:cNvSpPr>
          <p:nvPr/>
        </p:nvSpPr>
        <p:spPr bwMode="auto">
          <a:xfrm>
            <a:off x="1351092" y="5054273"/>
            <a:ext cx="145374"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73" name="Rectangle 32">
            <a:extLst>
              <a:ext uri="{FF2B5EF4-FFF2-40B4-BE49-F238E27FC236}">
                <a16:creationId xmlns:a16="http://schemas.microsoft.com/office/drawing/2014/main" id="{878D165B-C8E3-841E-882F-09009B6D26E3}"/>
              </a:ext>
            </a:extLst>
          </p:cNvPr>
          <p:cNvSpPr>
            <a:spLocks noChangeArrowheads="1"/>
          </p:cNvSpPr>
          <p:nvPr/>
        </p:nvSpPr>
        <p:spPr bwMode="auto">
          <a:xfrm>
            <a:off x="853485" y="497459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85000"/>
                  </a:schemeClr>
                </a:solidFill>
              </a:rPr>
              <a:t>10</a:t>
            </a:r>
            <a:endParaRPr lang="en-US" altLang="en-US" sz="2000">
              <a:solidFill>
                <a:schemeClr val="bg1">
                  <a:lumMod val="85000"/>
                </a:schemeClr>
              </a:solidFill>
            </a:endParaRPr>
          </a:p>
        </p:txBody>
      </p:sp>
      <p:sp>
        <p:nvSpPr>
          <p:cNvPr id="274" name="Rectangle 33">
            <a:extLst>
              <a:ext uri="{FF2B5EF4-FFF2-40B4-BE49-F238E27FC236}">
                <a16:creationId xmlns:a16="http://schemas.microsoft.com/office/drawing/2014/main" id="{363D6288-DEBD-1915-B7C5-91142A8BEFF0}"/>
              </a:ext>
            </a:extLst>
          </p:cNvPr>
          <p:cNvSpPr>
            <a:spLocks noChangeArrowheads="1"/>
          </p:cNvSpPr>
          <p:nvPr/>
        </p:nvSpPr>
        <p:spPr bwMode="auto">
          <a:xfrm>
            <a:off x="1086777" y="4886256"/>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-18</a:t>
            </a:r>
            <a:endParaRPr lang="en-US" altLang="en-US" sz="2000">
              <a:solidFill>
                <a:schemeClr val="bg1">
                  <a:lumMod val="85000"/>
                </a:schemeClr>
              </a:solidFill>
            </a:endParaRPr>
          </a:p>
        </p:txBody>
      </p:sp>
      <p:sp>
        <p:nvSpPr>
          <p:cNvPr id="275" name="Line 34">
            <a:extLst>
              <a:ext uri="{FF2B5EF4-FFF2-40B4-BE49-F238E27FC236}">
                <a16:creationId xmlns:a16="http://schemas.microsoft.com/office/drawing/2014/main" id="{569E426E-B84C-12AD-4EC0-801603481376}"/>
              </a:ext>
            </a:extLst>
          </p:cNvPr>
          <p:cNvSpPr>
            <a:spLocks noChangeShapeType="1"/>
          </p:cNvSpPr>
          <p:nvPr/>
        </p:nvSpPr>
        <p:spPr bwMode="auto">
          <a:xfrm>
            <a:off x="1417171" y="4855078"/>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76" name="Line 35">
            <a:extLst>
              <a:ext uri="{FF2B5EF4-FFF2-40B4-BE49-F238E27FC236}">
                <a16:creationId xmlns:a16="http://schemas.microsoft.com/office/drawing/2014/main" id="{7B9A32C6-492E-297A-DE8D-C27089832A3B}"/>
              </a:ext>
            </a:extLst>
          </p:cNvPr>
          <p:cNvSpPr>
            <a:spLocks noChangeShapeType="1"/>
          </p:cNvSpPr>
          <p:nvPr/>
        </p:nvSpPr>
        <p:spPr bwMode="auto">
          <a:xfrm>
            <a:off x="1417171" y="4740756"/>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77" name="Line 36">
            <a:extLst>
              <a:ext uri="{FF2B5EF4-FFF2-40B4-BE49-F238E27FC236}">
                <a16:creationId xmlns:a16="http://schemas.microsoft.com/office/drawing/2014/main" id="{22994F2A-B929-CBCF-9A2B-9DC49F139F7C}"/>
              </a:ext>
            </a:extLst>
          </p:cNvPr>
          <p:cNvSpPr>
            <a:spLocks noChangeShapeType="1"/>
          </p:cNvSpPr>
          <p:nvPr/>
        </p:nvSpPr>
        <p:spPr bwMode="auto">
          <a:xfrm>
            <a:off x="1417171" y="4657614"/>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78" name="Line 37">
            <a:extLst>
              <a:ext uri="{FF2B5EF4-FFF2-40B4-BE49-F238E27FC236}">
                <a16:creationId xmlns:a16="http://schemas.microsoft.com/office/drawing/2014/main" id="{B19A05E7-6DC1-41DC-EEF2-AC207F363F4E}"/>
              </a:ext>
            </a:extLst>
          </p:cNvPr>
          <p:cNvSpPr>
            <a:spLocks noChangeShapeType="1"/>
          </p:cNvSpPr>
          <p:nvPr/>
        </p:nvSpPr>
        <p:spPr bwMode="auto">
          <a:xfrm>
            <a:off x="1417171" y="4593525"/>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79" name="Line 38">
            <a:extLst>
              <a:ext uri="{FF2B5EF4-FFF2-40B4-BE49-F238E27FC236}">
                <a16:creationId xmlns:a16="http://schemas.microsoft.com/office/drawing/2014/main" id="{2193A630-F9E7-7A18-1CE9-3785188A6E7D}"/>
              </a:ext>
            </a:extLst>
          </p:cNvPr>
          <p:cNvSpPr>
            <a:spLocks noChangeShapeType="1"/>
          </p:cNvSpPr>
          <p:nvPr/>
        </p:nvSpPr>
        <p:spPr bwMode="auto">
          <a:xfrm>
            <a:off x="1417171" y="4541561"/>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80" name="Line 39">
            <a:extLst>
              <a:ext uri="{FF2B5EF4-FFF2-40B4-BE49-F238E27FC236}">
                <a16:creationId xmlns:a16="http://schemas.microsoft.com/office/drawing/2014/main" id="{5E84836D-7DA7-85E2-99A7-E54FCEE5D531}"/>
              </a:ext>
            </a:extLst>
          </p:cNvPr>
          <p:cNvSpPr>
            <a:spLocks noChangeShapeType="1"/>
          </p:cNvSpPr>
          <p:nvPr/>
        </p:nvSpPr>
        <p:spPr bwMode="auto">
          <a:xfrm>
            <a:off x="1417171" y="4496525"/>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81" name="Line 40">
            <a:extLst>
              <a:ext uri="{FF2B5EF4-FFF2-40B4-BE49-F238E27FC236}">
                <a16:creationId xmlns:a16="http://schemas.microsoft.com/office/drawing/2014/main" id="{30079ACA-3747-E7A1-4576-A4B379514CCC}"/>
              </a:ext>
            </a:extLst>
          </p:cNvPr>
          <p:cNvSpPr>
            <a:spLocks noChangeShapeType="1"/>
          </p:cNvSpPr>
          <p:nvPr/>
        </p:nvSpPr>
        <p:spPr bwMode="auto">
          <a:xfrm>
            <a:off x="1417171" y="4460149"/>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82" name="Line 41">
            <a:extLst>
              <a:ext uri="{FF2B5EF4-FFF2-40B4-BE49-F238E27FC236}">
                <a16:creationId xmlns:a16="http://schemas.microsoft.com/office/drawing/2014/main" id="{B78643EE-B6F8-B17D-BA1D-F9EA120D3F7D}"/>
              </a:ext>
            </a:extLst>
          </p:cNvPr>
          <p:cNvSpPr>
            <a:spLocks noChangeShapeType="1"/>
          </p:cNvSpPr>
          <p:nvPr/>
        </p:nvSpPr>
        <p:spPr bwMode="auto">
          <a:xfrm>
            <a:off x="1417171" y="4425507"/>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83" name="Line 43">
            <a:extLst>
              <a:ext uri="{FF2B5EF4-FFF2-40B4-BE49-F238E27FC236}">
                <a16:creationId xmlns:a16="http://schemas.microsoft.com/office/drawing/2014/main" id="{557C562D-C07D-95BD-6EF9-CB5933208D7C}"/>
              </a:ext>
            </a:extLst>
          </p:cNvPr>
          <p:cNvSpPr>
            <a:spLocks noChangeShapeType="1"/>
          </p:cNvSpPr>
          <p:nvPr/>
        </p:nvSpPr>
        <p:spPr bwMode="auto">
          <a:xfrm>
            <a:off x="1351092" y="4396061"/>
            <a:ext cx="145374"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84" name="Rectangle 44">
            <a:extLst>
              <a:ext uri="{FF2B5EF4-FFF2-40B4-BE49-F238E27FC236}">
                <a16:creationId xmlns:a16="http://schemas.microsoft.com/office/drawing/2014/main" id="{1B586B2C-F295-D6C8-0900-715504DCCB97}"/>
              </a:ext>
            </a:extLst>
          </p:cNvPr>
          <p:cNvSpPr>
            <a:spLocks noChangeArrowheads="1"/>
          </p:cNvSpPr>
          <p:nvPr/>
        </p:nvSpPr>
        <p:spPr bwMode="auto">
          <a:xfrm>
            <a:off x="853485" y="438289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85000"/>
                  </a:schemeClr>
                </a:solidFill>
              </a:rPr>
              <a:t>10</a:t>
            </a:r>
            <a:endParaRPr lang="en-US" altLang="en-US" sz="2000">
              <a:solidFill>
                <a:schemeClr val="bg1">
                  <a:lumMod val="85000"/>
                </a:schemeClr>
              </a:solidFill>
            </a:endParaRPr>
          </a:p>
        </p:txBody>
      </p:sp>
      <p:sp>
        <p:nvSpPr>
          <p:cNvPr id="285" name="Rectangle 45">
            <a:extLst>
              <a:ext uri="{FF2B5EF4-FFF2-40B4-BE49-F238E27FC236}">
                <a16:creationId xmlns:a16="http://schemas.microsoft.com/office/drawing/2014/main" id="{6C7E2700-81DF-BCFC-3115-D85A5AEC2668}"/>
              </a:ext>
            </a:extLst>
          </p:cNvPr>
          <p:cNvSpPr>
            <a:spLocks noChangeArrowheads="1"/>
          </p:cNvSpPr>
          <p:nvPr/>
        </p:nvSpPr>
        <p:spPr bwMode="auto">
          <a:xfrm>
            <a:off x="1086777" y="4294559"/>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-17</a:t>
            </a:r>
            <a:endParaRPr lang="en-US" altLang="en-US" sz="2000">
              <a:solidFill>
                <a:schemeClr val="bg1">
                  <a:lumMod val="85000"/>
                </a:schemeClr>
              </a:solidFill>
            </a:endParaRPr>
          </a:p>
        </p:txBody>
      </p:sp>
      <p:sp>
        <p:nvSpPr>
          <p:cNvPr id="286" name="Line 46">
            <a:extLst>
              <a:ext uri="{FF2B5EF4-FFF2-40B4-BE49-F238E27FC236}">
                <a16:creationId xmlns:a16="http://schemas.microsoft.com/office/drawing/2014/main" id="{85FA4C5E-88EF-FDF0-600B-2AFEA1C3F442}"/>
              </a:ext>
            </a:extLst>
          </p:cNvPr>
          <p:cNvSpPr>
            <a:spLocks noChangeShapeType="1"/>
          </p:cNvSpPr>
          <p:nvPr/>
        </p:nvSpPr>
        <p:spPr bwMode="auto">
          <a:xfrm>
            <a:off x="1417171" y="4198598"/>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87" name="Line 47">
            <a:extLst>
              <a:ext uri="{FF2B5EF4-FFF2-40B4-BE49-F238E27FC236}">
                <a16:creationId xmlns:a16="http://schemas.microsoft.com/office/drawing/2014/main" id="{BD250B76-455F-DBD9-A3F0-3B662CB5D818}"/>
              </a:ext>
            </a:extLst>
          </p:cNvPr>
          <p:cNvSpPr>
            <a:spLocks noChangeShapeType="1"/>
          </p:cNvSpPr>
          <p:nvPr/>
        </p:nvSpPr>
        <p:spPr bwMode="auto">
          <a:xfrm>
            <a:off x="1417171" y="4082543"/>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88" name="Line 48">
            <a:extLst>
              <a:ext uri="{FF2B5EF4-FFF2-40B4-BE49-F238E27FC236}">
                <a16:creationId xmlns:a16="http://schemas.microsoft.com/office/drawing/2014/main" id="{337C9FCA-5383-0744-D754-166BD1CBBDE8}"/>
              </a:ext>
            </a:extLst>
          </p:cNvPr>
          <p:cNvSpPr>
            <a:spLocks noChangeShapeType="1"/>
          </p:cNvSpPr>
          <p:nvPr/>
        </p:nvSpPr>
        <p:spPr bwMode="auto">
          <a:xfrm>
            <a:off x="1417171" y="3999401"/>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89" name="Line 49">
            <a:extLst>
              <a:ext uri="{FF2B5EF4-FFF2-40B4-BE49-F238E27FC236}">
                <a16:creationId xmlns:a16="http://schemas.microsoft.com/office/drawing/2014/main" id="{B1DD0288-2D76-CA76-7450-6E59863AE37D}"/>
              </a:ext>
            </a:extLst>
          </p:cNvPr>
          <p:cNvSpPr>
            <a:spLocks noChangeShapeType="1"/>
          </p:cNvSpPr>
          <p:nvPr/>
        </p:nvSpPr>
        <p:spPr bwMode="auto">
          <a:xfrm>
            <a:off x="1417171" y="3935313"/>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90" name="Line 50">
            <a:extLst>
              <a:ext uri="{FF2B5EF4-FFF2-40B4-BE49-F238E27FC236}">
                <a16:creationId xmlns:a16="http://schemas.microsoft.com/office/drawing/2014/main" id="{914F9F11-E8D5-9719-117D-4CFCA08915C0}"/>
              </a:ext>
            </a:extLst>
          </p:cNvPr>
          <p:cNvSpPr>
            <a:spLocks noChangeShapeType="1"/>
          </p:cNvSpPr>
          <p:nvPr/>
        </p:nvSpPr>
        <p:spPr bwMode="auto">
          <a:xfrm>
            <a:off x="1417171" y="3883347"/>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91" name="Line 51">
            <a:extLst>
              <a:ext uri="{FF2B5EF4-FFF2-40B4-BE49-F238E27FC236}">
                <a16:creationId xmlns:a16="http://schemas.microsoft.com/office/drawing/2014/main" id="{F108F438-7B13-A3FF-5B45-942F77429953}"/>
              </a:ext>
            </a:extLst>
          </p:cNvPr>
          <p:cNvSpPr>
            <a:spLocks noChangeShapeType="1"/>
          </p:cNvSpPr>
          <p:nvPr/>
        </p:nvSpPr>
        <p:spPr bwMode="auto">
          <a:xfrm>
            <a:off x="1417171" y="3838312"/>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92" name="Line 52">
            <a:extLst>
              <a:ext uri="{FF2B5EF4-FFF2-40B4-BE49-F238E27FC236}">
                <a16:creationId xmlns:a16="http://schemas.microsoft.com/office/drawing/2014/main" id="{AEDE23D0-E1DA-D53F-E05B-A824324A0BBC}"/>
              </a:ext>
            </a:extLst>
          </p:cNvPr>
          <p:cNvSpPr>
            <a:spLocks noChangeShapeType="1"/>
          </p:cNvSpPr>
          <p:nvPr/>
        </p:nvSpPr>
        <p:spPr bwMode="auto">
          <a:xfrm>
            <a:off x="1417171" y="3801937"/>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93" name="Line 53">
            <a:extLst>
              <a:ext uri="{FF2B5EF4-FFF2-40B4-BE49-F238E27FC236}">
                <a16:creationId xmlns:a16="http://schemas.microsoft.com/office/drawing/2014/main" id="{4A2FB81B-B4E6-F04D-F8DC-AA2758B58D71}"/>
              </a:ext>
            </a:extLst>
          </p:cNvPr>
          <p:cNvSpPr>
            <a:spLocks noChangeShapeType="1"/>
          </p:cNvSpPr>
          <p:nvPr/>
        </p:nvSpPr>
        <p:spPr bwMode="auto">
          <a:xfrm>
            <a:off x="1417171" y="3767294"/>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94" name="Line 55">
            <a:extLst>
              <a:ext uri="{FF2B5EF4-FFF2-40B4-BE49-F238E27FC236}">
                <a16:creationId xmlns:a16="http://schemas.microsoft.com/office/drawing/2014/main" id="{640DBA24-8D46-0B53-F11B-1B2399DAAEC2}"/>
              </a:ext>
            </a:extLst>
          </p:cNvPr>
          <p:cNvSpPr>
            <a:spLocks noChangeShapeType="1"/>
          </p:cNvSpPr>
          <p:nvPr/>
        </p:nvSpPr>
        <p:spPr bwMode="auto">
          <a:xfrm>
            <a:off x="1351092" y="3737848"/>
            <a:ext cx="145374"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95" name="Rectangle 56">
            <a:extLst>
              <a:ext uri="{FF2B5EF4-FFF2-40B4-BE49-F238E27FC236}">
                <a16:creationId xmlns:a16="http://schemas.microsoft.com/office/drawing/2014/main" id="{AC8967F0-46C1-DB1B-48B1-86B7075EEB68}"/>
              </a:ext>
            </a:extLst>
          </p:cNvPr>
          <p:cNvSpPr>
            <a:spLocks noChangeArrowheads="1"/>
          </p:cNvSpPr>
          <p:nvPr/>
        </p:nvSpPr>
        <p:spPr bwMode="auto">
          <a:xfrm>
            <a:off x="853485" y="3724687"/>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85000"/>
                  </a:schemeClr>
                </a:solidFill>
              </a:rPr>
              <a:t>10</a:t>
            </a:r>
            <a:endParaRPr lang="en-US" altLang="en-US" sz="2000">
              <a:solidFill>
                <a:schemeClr val="bg1">
                  <a:lumMod val="85000"/>
                </a:schemeClr>
              </a:solidFill>
            </a:endParaRPr>
          </a:p>
        </p:txBody>
      </p:sp>
      <p:sp>
        <p:nvSpPr>
          <p:cNvPr id="296" name="Rectangle 57">
            <a:extLst>
              <a:ext uri="{FF2B5EF4-FFF2-40B4-BE49-F238E27FC236}">
                <a16:creationId xmlns:a16="http://schemas.microsoft.com/office/drawing/2014/main" id="{2FE59D15-CD17-8E4C-9209-3C63D8D45808}"/>
              </a:ext>
            </a:extLst>
          </p:cNvPr>
          <p:cNvSpPr>
            <a:spLocks noChangeArrowheads="1"/>
          </p:cNvSpPr>
          <p:nvPr/>
        </p:nvSpPr>
        <p:spPr bwMode="auto">
          <a:xfrm>
            <a:off x="1086777" y="3636345"/>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-16</a:t>
            </a:r>
            <a:endParaRPr lang="en-US" altLang="en-US" sz="2000">
              <a:solidFill>
                <a:schemeClr val="bg1">
                  <a:lumMod val="85000"/>
                </a:schemeClr>
              </a:solidFill>
            </a:endParaRPr>
          </a:p>
        </p:txBody>
      </p:sp>
      <p:sp>
        <p:nvSpPr>
          <p:cNvPr id="297" name="Line 58">
            <a:extLst>
              <a:ext uri="{FF2B5EF4-FFF2-40B4-BE49-F238E27FC236}">
                <a16:creationId xmlns:a16="http://schemas.microsoft.com/office/drawing/2014/main" id="{AA702B28-E549-86FB-B977-C9518AF65671}"/>
              </a:ext>
            </a:extLst>
          </p:cNvPr>
          <p:cNvSpPr>
            <a:spLocks noChangeShapeType="1"/>
          </p:cNvSpPr>
          <p:nvPr/>
        </p:nvSpPr>
        <p:spPr bwMode="auto">
          <a:xfrm>
            <a:off x="1417171" y="3540384"/>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98" name="Line 59">
            <a:extLst>
              <a:ext uri="{FF2B5EF4-FFF2-40B4-BE49-F238E27FC236}">
                <a16:creationId xmlns:a16="http://schemas.microsoft.com/office/drawing/2014/main" id="{834355A0-AF77-87E5-D77C-F17616CF0569}"/>
              </a:ext>
            </a:extLst>
          </p:cNvPr>
          <p:cNvSpPr>
            <a:spLocks noChangeShapeType="1"/>
          </p:cNvSpPr>
          <p:nvPr/>
        </p:nvSpPr>
        <p:spPr bwMode="auto">
          <a:xfrm>
            <a:off x="1417171" y="3422599"/>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299" name="Line 60">
            <a:extLst>
              <a:ext uri="{FF2B5EF4-FFF2-40B4-BE49-F238E27FC236}">
                <a16:creationId xmlns:a16="http://schemas.microsoft.com/office/drawing/2014/main" id="{CE25E0B7-F91A-F731-D031-74D425C11424}"/>
              </a:ext>
            </a:extLst>
          </p:cNvPr>
          <p:cNvSpPr>
            <a:spLocks noChangeShapeType="1"/>
          </p:cNvSpPr>
          <p:nvPr/>
        </p:nvSpPr>
        <p:spPr bwMode="auto">
          <a:xfrm>
            <a:off x="1417171" y="3341188"/>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00" name="Line 61">
            <a:extLst>
              <a:ext uri="{FF2B5EF4-FFF2-40B4-BE49-F238E27FC236}">
                <a16:creationId xmlns:a16="http://schemas.microsoft.com/office/drawing/2014/main" id="{88132D5C-8ACB-DA4B-78BA-68A6BCB37719}"/>
              </a:ext>
            </a:extLst>
          </p:cNvPr>
          <p:cNvSpPr>
            <a:spLocks noChangeShapeType="1"/>
          </p:cNvSpPr>
          <p:nvPr/>
        </p:nvSpPr>
        <p:spPr bwMode="auto">
          <a:xfrm>
            <a:off x="1417171" y="3277099"/>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01" name="Line 62">
            <a:extLst>
              <a:ext uri="{FF2B5EF4-FFF2-40B4-BE49-F238E27FC236}">
                <a16:creationId xmlns:a16="http://schemas.microsoft.com/office/drawing/2014/main" id="{022FB62E-8EEE-C01C-5643-D43A65DD1E8B}"/>
              </a:ext>
            </a:extLst>
          </p:cNvPr>
          <p:cNvSpPr>
            <a:spLocks noChangeShapeType="1"/>
          </p:cNvSpPr>
          <p:nvPr/>
        </p:nvSpPr>
        <p:spPr bwMode="auto">
          <a:xfrm>
            <a:off x="1417171" y="3225135"/>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02" name="Line 63">
            <a:extLst>
              <a:ext uri="{FF2B5EF4-FFF2-40B4-BE49-F238E27FC236}">
                <a16:creationId xmlns:a16="http://schemas.microsoft.com/office/drawing/2014/main" id="{E10E801B-AEB5-52E0-F6E4-29036EFB6E83}"/>
              </a:ext>
            </a:extLst>
          </p:cNvPr>
          <p:cNvSpPr>
            <a:spLocks noChangeShapeType="1"/>
          </p:cNvSpPr>
          <p:nvPr/>
        </p:nvSpPr>
        <p:spPr bwMode="auto">
          <a:xfrm>
            <a:off x="1417171" y="3180100"/>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03" name="Line 64">
            <a:extLst>
              <a:ext uri="{FF2B5EF4-FFF2-40B4-BE49-F238E27FC236}">
                <a16:creationId xmlns:a16="http://schemas.microsoft.com/office/drawing/2014/main" id="{E0EBD053-1894-9750-3D1D-6CB3CEDC823A}"/>
              </a:ext>
            </a:extLst>
          </p:cNvPr>
          <p:cNvSpPr>
            <a:spLocks noChangeShapeType="1"/>
          </p:cNvSpPr>
          <p:nvPr/>
        </p:nvSpPr>
        <p:spPr bwMode="auto">
          <a:xfrm>
            <a:off x="1417171" y="3143724"/>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04" name="Line 65">
            <a:extLst>
              <a:ext uri="{FF2B5EF4-FFF2-40B4-BE49-F238E27FC236}">
                <a16:creationId xmlns:a16="http://schemas.microsoft.com/office/drawing/2014/main" id="{EC8984BA-5B2A-4C55-3C05-EB3D9624467F}"/>
              </a:ext>
            </a:extLst>
          </p:cNvPr>
          <p:cNvSpPr>
            <a:spLocks noChangeShapeType="1"/>
          </p:cNvSpPr>
          <p:nvPr/>
        </p:nvSpPr>
        <p:spPr bwMode="auto">
          <a:xfrm>
            <a:off x="1417171" y="3109081"/>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05" name="Line 67">
            <a:extLst>
              <a:ext uri="{FF2B5EF4-FFF2-40B4-BE49-F238E27FC236}">
                <a16:creationId xmlns:a16="http://schemas.microsoft.com/office/drawing/2014/main" id="{76EA1584-5E7B-6A2A-99DA-0061831F50F7}"/>
              </a:ext>
            </a:extLst>
          </p:cNvPr>
          <p:cNvSpPr>
            <a:spLocks noChangeShapeType="1"/>
          </p:cNvSpPr>
          <p:nvPr/>
        </p:nvSpPr>
        <p:spPr bwMode="auto">
          <a:xfrm>
            <a:off x="1351092" y="3077903"/>
            <a:ext cx="145374"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06" name="Rectangle 68">
            <a:extLst>
              <a:ext uri="{FF2B5EF4-FFF2-40B4-BE49-F238E27FC236}">
                <a16:creationId xmlns:a16="http://schemas.microsoft.com/office/drawing/2014/main" id="{83E53208-C8DE-7079-02BD-3ED2DDBF2787}"/>
              </a:ext>
            </a:extLst>
          </p:cNvPr>
          <p:cNvSpPr>
            <a:spLocks noChangeArrowheads="1"/>
          </p:cNvSpPr>
          <p:nvPr/>
        </p:nvSpPr>
        <p:spPr bwMode="auto">
          <a:xfrm>
            <a:off x="853485" y="306474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85000"/>
                  </a:schemeClr>
                </a:solidFill>
              </a:rPr>
              <a:t>10</a:t>
            </a:r>
            <a:endParaRPr lang="en-US" altLang="en-US" sz="2000" dirty="0">
              <a:solidFill>
                <a:schemeClr val="bg1">
                  <a:lumMod val="85000"/>
                </a:schemeClr>
              </a:solidFill>
            </a:endParaRPr>
          </a:p>
        </p:txBody>
      </p:sp>
      <p:sp>
        <p:nvSpPr>
          <p:cNvPr id="307" name="Rectangle 69">
            <a:extLst>
              <a:ext uri="{FF2B5EF4-FFF2-40B4-BE49-F238E27FC236}">
                <a16:creationId xmlns:a16="http://schemas.microsoft.com/office/drawing/2014/main" id="{F932684D-44F6-68FC-3A1C-5727AAC05C99}"/>
              </a:ext>
            </a:extLst>
          </p:cNvPr>
          <p:cNvSpPr>
            <a:spLocks noChangeArrowheads="1"/>
          </p:cNvSpPr>
          <p:nvPr/>
        </p:nvSpPr>
        <p:spPr bwMode="auto">
          <a:xfrm>
            <a:off x="1086777" y="2978133"/>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-15</a:t>
            </a:r>
            <a:endParaRPr lang="en-US" altLang="en-US" sz="2000">
              <a:solidFill>
                <a:schemeClr val="bg1">
                  <a:lumMod val="85000"/>
                </a:schemeClr>
              </a:solidFill>
            </a:endParaRPr>
          </a:p>
        </p:txBody>
      </p:sp>
      <p:sp>
        <p:nvSpPr>
          <p:cNvPr id="308" name="Line 70">
            <a:extLst>
              <a:ext uri="{FF2B5EF4-FFF2-40B4-BE49-F238E27FC236}">
                <a16:creationId xmlns:a16="http://schemas.microsoft.com/office/drawing/2014/main" id="{09706E61-EF66-FE4E-5625-74A26F89AE22}"/>
              </a:ext>
            </a:extLst>
          </p:cNvPr>
          <p:cNvSpPr>
            <a:spLocks noChangeShapeType="1"/>
          </p:cNvSpPr>
          <p:nvPr/>
        </p:nvSpPr>
        <p:spPr bwMode="auto">
          <a:xfrm>
            <a:off x="1417171" y="2880438"/>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09" name="Line 71">
            <a:extLst>
              <a:ext uri="{FF2B5EF4-FFF2-40B4-BE49-F238E27FC236}">
                <a16:creationId xmlns:a16="http://schemas.microsoft.com/office/drawing/2014/main" id="{6ED139BD-848E-F150-801F-9CAA695D92FE}"/>
              </a:ext>
            </a:extLst>
          </p:cNvPr>
          <p:cNvSpPr>
            <a:spLocks noChangeShapeType="1"/>
          </p:cNvSpPr>
          <p:nvPr/>
        </p:nvSpPr>
        <p:spPr bwMode="auto">
          <a:xfrm>
            <a:off x="1417171" y="2764386"/>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10" name="Line 72">
            <a:extLst>
              <a:ext uri="{FF2B5EF4-FFF2-40B4-BE49-F238E27FC236}">
                <a16:creationId xmlns:a16="http://schemas.microsoft.com/office/drawing/2014/main" id="{D00B1CDE-7016-3E8A-35A6-2845076A0463}"/>
              </a:ext>
            </a:extLst>
          </p:cNvPr>
          <p:cNvSpPr>
            <a:spLocks noChangeShapeType="1"/>
          </p:cNvSpPr>
          <p:nvPr/>
        </p:nvSpPr>
        <p:spPr bwMode="auto">
          <a:xfrm>
            <a:off x="1417171" y="2681243"/>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11" name="Line 73">
            <a:extLst>
              <a:ext uri="{FF2B5EF4-FFF2-40B4-BE49-F238E27FC236}">
                <a16:creationId xmlns:a16="http://schemas.microsoft.com/office/drawing/2014/main" id="{07748AC8-F457-0C39-43A2-B3B6BF610DE6}"/>
              </a:ext>
            </a:extLst>
          </p:cNvPr>
          <p:cNvSpPr>
            <a:spLocks noChangeShapeType="1"/>
          </p:cNvSpPr>
          <p:nvPr/>
        </p:nvSpPr>
        <p:spPr bwMode="auto">
          <a:xfrm>
            <a:off x="1417171" y="2618886"/>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12" name="Line 74">
            <a:extLst>
              <a:ext uri="{FF2B5EF4-FFF2-40B4-BE49-F238E27FC236}">
                <a16:creationId xmlns:a16="http://schemas.microsoft.com/office/drawing/2014/main" id="{5156F49A-6D27-4E4A-1CB5-E7DB06579BBD}"/>
              </a:ext>
            </a:extLst>
          </p:cNvPr>
          <p:cNvSpPr>
            <a:spLocks noChangeShapeType="1"/>
          </p:cNvSpPr>
          <p:nvPr/>
        </p:nvSpPr>
        <p:spPr bwMode="auto">
          <a:xfrm>
            <a:off x="1417171" y="2566922"/>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13" name="Line 75">
            <a:extLst>
              <a:ext uri="{FF2B5EF4-FFF2-40B4-BE49-F238E27FC236}">
                <a16:creationId xmlns:a16="http://schemas.microsoft.com/office/drawing/2014/main" id="{31F80CA3-A982-5343-7D34-2F90086BCD48}"/>
              </a:ext>
            </a:extLst>
          </p:cNvPr>
          <p:cNvSpPr>
            <a:spLocks noChangeShapeType="1"/>
          </p:cNvSpPr>
          <p:nvPr/>
        </p:nvSpPr>
        <p:spPr bwMode="auto">
          <a:xfrm>
            <a:off x="1417171" y="2521886"/>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14" name="Line 76">
            <a:extLst>
              <a:ext uri="{FF2B5EF4-FFF2-40B4-BE49-F238E27FC236}">
                <a16:creationId xmlns:a16="http://schemas.microsoft.com/office/drawing/2014/main" id="{15BCD955-2789-285E-7664-8B05CE041897}"/>
              </a:ext>
            </a:extLst>
          </p:cNvPr>
          <p:cNvSpPr>
            <a:spLocks noChangeShapeType="1"/>
          </p:cNvSpPr>
          <p:nvPr/>
        </p:nvSpPr>
        <p:spPr bwMode="auto">
          <a:xfrm>
            <a:off x="1417171" y="2483779"/>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15" name="Line 77">
            <a:extLst>
              <a:ext uri="{FF2B5EF4-FFF2-40B4-BE49-F238E27FC236}">
                <a16:creationId xmlns:a16="http://schemas.microsoft.com/office/drawing/2014/main" id="{7FF49A2D-B90D-6BF9-E79B-37019120C264}"/>
              </a:ext>
            </a:extLst>
          </p:cNvPr>
          <p:cNvSpPr>
            <a:spLocks noChangeShapeType="1"/>
          </p:cNvSpPr>
          <p:nvPr/>
        </p:nvSpPr>
        <p:spPr bwMode="auto">
          <a:xfrm>
            <a:off x="1417171" y="2450868"/>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16" name="Line 79">
            <a:extLst>
              <a:ext uri="{FF2B5EF4-FFF2-40B4-BE49-F238E27FC236}">
                <a16:creationId xmlns:a16="http://schemas.microsoft.com/office/drawing/2014/main" id="{34C1362C-2A21-57F6-2411-D513C56EE94D}"/>
              </a:ext>
            </a:extLst>
          </p:cNvPr>
          <p:cNvSpPr>
            <a:spLocks noChangeShapeType="1"/>
          </p:cNvSpPr>
          <p:nvPr/>
        </p:nvSpPr>
        <p:spPr bwMode="auto">
          <a:xfrm>
            <a:off x="1351092" y="2419690"/>
            <a:ext cx="145374"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17" name="Rectangle 80">
            <a:extLst>
              <a:ext uri="{FF2B5EF4-FFF2-40B4-BE49-F238E27FC236}">
                <a16:creationId xmlns:a16="http://schemas.microsoft.com/office/drawing/2014/main" id="{A854EC7A-C205-7A4D-17E7-A43BE8B2FE8B}"/>
              </a:ext>
            </a:extLst>
          </p:cNvPr>
          <p:cNvSpPr>
            <a:spLocks noChangeArrowheads="1"/>
          </p:cNvSpPr>
          <p:nvPr/>
        </p:nvSpPr>
        <p:spPr bwMode="auto">
          <a:xfrm>
            <a:off x="853485" y="2406527"/>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85000"/>
                  </a:schemeClr>
                </a:solidFill>
              </a:rPr>
              <a:t>10</a:t>
            </a:r>
            <a:endParaRPr lang="en-US" altLang="en-US" sz="2000" dirty="0">
              <a:solidFill>
                <a:schemeClr val="bg1">
                  <a:lumMod val="85000"/>
                </a:schemeClr>
              </a:solidFill>
            </a:endParaRPr>
          </a:p>
        </p:txBody>
      </p:sp>
      <p:sp>
        <p:nvSpPr>
          <p:cNvPr id="318" name="Rectangle 81">
            <a:extLst>
              <a:ext uri="{FF2B5EF4-FFF2-40B4-BE49-F238E27FC236}">
                <a16:creationId xmlns:a16="http://schemas.microsoft.com/office/drawing/2014/main" id="{227593A9-EEE7-3A49-F162-B1B51038E0A4}"/>
              </a:ext>
            </a:extLst>
          </p:cNvPr>
          <p:cNvSpPr>
            <a:spLocks noChangeArrowheads="1"/>
          </p:cNvSpPr>
          <p:nvPr/>
        </p:nvSpPr>
        <p:spPr bwMode="auto">
          <a:xfrm>
            <a:off x="1086777" y="2319920"/>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-14</a:t>
            </a:r>
            <a:endParaRPr lang="en-US" altLang="en-US" sz="2000">
              <a:solidFill>
                <a:schemeClr val="bg1">
                  <a:lumMod val="85000"/>
                </a:schemeClr>
              </a:solidFill>
            </a:endParaRPr>
          </a:p>
        </p:txBody>
      </p:sp>
      <p:sp>
        <p:nvSpPr>
          <p:cNvPr id="319" name="Line 82">
            <a:extLst>
              <a:ext uri="{FF2B5EF4-FFF2-40B4-BE49-F238E27FC236}">
                <a16:creationId xmlns:a16="http://schemas.microsoft.com/office/drawing/2014/main" id="{266BC178-6093-41AF-2723-08DB4DEBEE1E}"/>
              </a:ext>
            </a:extLst>
          </p:cNvPr>
          <p:cNvSpPr>
            <a:spLocks noChangeShapeType="1"/>
          </p:cNvSpPr>
          <p:nvPr/>
        </p:nvSpPr>
        <p:spPr bwMode="auto">
          <a:xfrm>
            <a:off x="1417171" y="2222226"/>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20" name="Line 83">
            <a:extLst>
              <a:ext uri="{FF2B5EF4-FFF2-40B4-BE49-F238E27FC236}">
                <a16:creationId xmlns:a16="http://schemas.microsoft.com/office/drawing/2014/main" id="{BC2BEF8B-2B9E-B9D5-7FAC-90793F791DE0}"/>
              </a:ext>
            </a:extLst>
          </p:cNvPr>
          <p:cNvSpPr>
            <a:spLocks noChangeShapeType="1"/>
          </p:cNvSpPr>
          <p:nvPr/>
        </p:nvSpPr>
        <p:spPr bwMode="auto">
          <a:xfrm>
            <a:off x="1417171" y="2106173"/>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21" name="Line 84">
            <a:extLst>
              <a:ext uri="{FF2B5EF4-FFF2-40B4-BE49-F238E27FC236}">
                <a16:creationId xmlns:a16="http://schemas.microsoft.com/office/drawing/2014/main" id="{C722BF3E-F8F1-4234-1422-0817A201CB01}"/>
              </a:ext>
            </a:extLst>
          </p:cNvPr>
          <p:cNvSpPr>
            <a:spLocks noChangeShapeType="1"/>
          </p:cNvSpPr>
          <p:nvPr/>
        </p:nvSpPr>
        <p:spPr bwMode="auto">
          <a:xfrm>
            <a:off x="1417171" y="2023030"/>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22" name="Line 85">
            <a:extLst>
              <a:ext uri="{FF2B5EF4-FFF2-40B4-BE49-F238E27FC236}">
                <a16:creationId xmlns:a16="http://schemas.microsoft.com/office/drawing/2014/main" id="{EF1590C9-BE77-2255-96C6-962142B6B56D}"/>
              </a:ext>
            </a:extLst>
          </p:cNvPr>
          <p:cNvSpPr>
            <a:spLocks noChangeShapeType="1"/>
          </p:cNvSpPr>
          <p:nvPr/>
        </p:nvSpPr>
        <p:spPr bwMode="auto">
          <a:xfrm>
            <a:off x="1417171" y="1960674"/>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23" name="Line 86">
            <a:extLst>
              <a:ext uri="{FF2B5EF4-FFF2-40B4-BE49-F238E27FC236}">
                <a16:creationId xmlns:a16="http://schemas.microsoft.com/office/drawing/2014/main" id="{BD7676B5-E7DD-3805-6ADA-2F318E90B0AA}"/>
              </a:ext>
            </a:extLst>
          </p:cNvPr>
          <p:cNvSpPr>
            <a:spLocks noChangeShapeType="1"/>
          </p:cNvSpPr>
          <p:nvPr/>
        </p:nvSpPr>
        <p:spPr bwMode="auto">
          <a:xfrm>
            <a:off x="1417171" y="1908709"/>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24" name="Line 87">
            <a:extLst>
              <a:ext uri="{FF2B5EF4-FFF2-40B4-BE49-F238E27FC236}">
                <a16:creationId xmlns:a16="http://schemas.microsoft.com/office/drawing/2014/main" id="{F7C1E48D-3374-1037-94FE-B579D5016DEB}"/>
              </a:ext>
            </a:extLst>
          </p:cNvPr>
          <p:cNvSpPr>
            <a:spLocks noChangeShapeType="1"/>
          </p:cNvSpPr>
          <p:nvPr/>
        </p:nvSpPr>
        <p:spPr bwMode="auto">
          <a:xfrm>
            <a:off x="1417171" y="1865406"/>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25" name="Line 88">
            <a:extLst>
              <a:ext uri="{FF2B5EF4-FFF2-40B4-BE49-F238E27FC236}">
                <a16:creationId xmlns:a16="http://schemas.microsoft.com/office/drawing/2014/main" id="{F2FC4817-C6E4-630E-9BC1-B8111BDFE35D}"/>
              </a:ext>
            </a:extLst>
          </p:cNvPr>
          <p:cNvSpPr>
            <a:spLocks noChangeShapeType="1"/>
          </p:cNvSpPr>
          <p:nvPr/>
        </p:nvSpPr>
        <p:spPr bwMode="auto">
          <a:xfrm>
            <a:off x="1417171" y="1825566"/>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26" name="Line 89">
            <a:extLst>
              <a:ext uri="{FF2B5EF4-FFF2-40B4-BE49-F238E27FC236}">
                <a16:creationId xmlns:a16="http://schemas.microsoft.com/office/drawing/2014/main" id="{2EF0BC24-1F30-7E53-1FD4-9518DB4B5C54}"/>
              </a:ext>
            </a:extLst>
          </p:cNvPr>
          <p:cNvSpPr>
            <a:spLocks noChangeShapeType="1"/>
          </p:cNvSpPr>
          <p:nvPr/>
        </p:nvSpPr>
        <p:spPr bwMode="auto">
          <a:xfrm>
            <a:off x="1417171" y="1792656"/>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27" name="Line 91">
            <a:extLst>
              <a:ext uri="{FF2B5EF4-FFF2-40B4-BE49-F238E27FC236}">
                <a16:creationId xmlns:a16="http://schemas.microsoft.com/office/drawing/2014/main" id="{6AFD2DD0-2156-B5A6-4630-9BD0B821191D}"/>
              </a:ext>
            </a:extLst>
          </p:cNvPr>
          <p:cNvSpPr>
            <a:spLocks noChangeShapeType="1"/>
          </p:cNvSpPr>
          <p:nvPr/>
        </p:nvSpPr>
        <p:spPr bwMode="auto">
          <a:xfrm>
            <a:off x="1351092" y="1761476"/>
            <a:ext cx="145374"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28" name="Rectangle 92">
            <a:extLst>
              <a:ext uri="{FF2B5EF4-FFF2-40B4-BE49-F238E27FC236}">
                <a16:creationId xmlns:a16="http://schemas.microsoft.com/office/drawing/2014/main" id="{ACA5FF8E-01B3-5595-DB5F-F30BB3C9D61E}"/>
              </a:ext>
            </a:extLst>
          </p:cNvPr>
          <p:cNvSpPr>
            <a:spLocks noChangeArrowheads="1"/>
          </p:cNvSpPr>
          <p:nvPr/>
        </p:nvSpPr>
        <p:spPr bwMode="auto">
          <a:xfrm>
            <a:off x="853485" y="1748314"/>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85000"/>
                  </a:schemeClr>
                </a:solidFill>
              </a:rPr>
              <a:t>10</a:t>
            </a:r>
            <a:endParaRPr lang="en-US" altLang="en-US" sz="2000" dirty="0">
              <a:solidFill>
                <a:schemeClr val="bg1">
                  <a:lumMod val="85000"/>
                </a:schemeClr>
              </a:solidFill>
            </a:endParaRPr>
          </a:p>
        </p:txBody>
      </p:sp>
      <p:sp>
        <p:nvSpPr>
          <p:cNvPr id="329" name="Rectangle 93">
            <a:extLst>
              <a:ext uri="{FF2B5EF4-FFF2-40B4-BE49-F238E27FC236}">
                <a16:creationId xmlns:a16="http://schemas.microsoft.com/office/drawing/2014/main" id="{525329EE-3A98-2234-1044-1B24F1F7DA58}"/>
              </a:ext>
            </a:extLst>
          </p:cNvPr>
          <p:cNvSpPr>
            <a:spLocks noChangeArrowheads="1"/>
          </p:cNvSpPr>
          <p:nvPr/>
        </p:nvSpPr>
        <p:spPr bwMode="auto">
          <a:xfrm>
            <a:off x="1086777" y="1661709"/>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-13</a:t>
            </a:r>
            <a:endParaRPr lang="en-US" altLang="en-US" sz="2000">
              <a:solidFill>
                <a:schemeClr val="bg1">
                  <a:lumMod val="85000"/>
                </a:schemeClr>
              </a:solidFill>
            </a:endParaRPr>
          </a:p>
        </p:txBody>
      </p:sp>
      <p:sp>
        <p:nvSpPr>
          <p:cNvPr id="330" name="Line 94">
            <a:extLst>
              <a:ext uri="{FF2B5EF4-FFF2-40B4-BE49-F238E27FC236}">
                <a16:creationId xmlns:a16="http://schemas.microsoft.com/office/drawing/2014/main" id="{62B992C0-73BD-2482-BB4A-715311315757}"/>
              </a:ext>
            </a:extLst>
          </p:cNvPr>
          <p:cNvSpPr>
            <a:spLocks noChangeShapeType="1"/>
          </p:cNvSpPr>
          <p:nvPr/>
        </p:nvSpPr>
        <p:spPr bwMode="auto">
          <a:xfrm>
            <a:off x="1417171" y="1564013"/>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31" name="Line 95">
            <a:extLst>
              <a:ext uri="{FF2B5EF4-FFF2-40B4-BE49-F238E27FC236}">
                <a16:creationId xmlns:a16="http://schemas.microsoft.com/office/drawing/2014/main" id="{A5EAFD47-DFB3-C190-7A80-2A136B72F37B}"/>
              </a:ext>
            </a:extLst>
          </p:cNvPr>
          <p:cNvSpPr>
            <a:spLocks noChangeShapeType="1"/>
          </p:cNvSpPr>
          <p:nvPr/>
        </p:nvSpPr>
        <p:spPr bwMode="auto">
          <a:xfrm>
            <a:off x="1417171" y="1447960"/>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32" name="Line 96">
            <a:extLst>
              <a:ext uri="{FF2B5EF4-FFF2-40B4-BE49-F238E27FC236}">
                <a16:creationId xmlns:a16="http://schemas.microsoft.com/office/drawing/2014/main" id="{4917FDAC-EC36-F7DC-4505-36D472509E40}"/>
              </a:ext>
            </a:extLst>
          </p:cNvPr>
          <p:cNvSpPr>
            <a:spLocks noChangeShapeType="1"/>
          </p:cNvSpPr>
          <p:nvPr/>
        </p:nvSpPr>
        <p:spPr bwMode="auto">
          <a:xfrm>
            <a:off x="1417171" y="1364818"/>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33" name="Line 97">
            <a:extLst>
              <a:ext uri="{FF2B5EF4-FFF2-40B4-BE49-F238E27FC236}">
                <a16:creationId xmlns:a16="http://schemas.microsoft.com/office/drawing/2014/main" id="{2D339CFA-76DD-0E04-D6BB-F121FCB4DA84}"/>
              </a:ext>
            </a:extLst>
          </p:cNvPr>
          <p:cNvSpPr>
            <a:spLocks noChangeShapeType="1"/>
          </p:cNvSpPr>
          <p:nvPr/>
        </p:nvSpPr>
        <p:spPr bwMode="auto">
          <a:xfrm>
            <a:off x="1417171" y="1302461"/>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34" name="Line 98">
            <a:extLst>
              <a:ext uri="{FF2B5EF4-FFF2-40B4-BE49-F238E27FC236}">
                <a16:creationId xmlns:a16="http://schemas.microsoft.com/office/drawing/2014/main" id="{D9026B8F-0704-0080-9ABF-BA46DD0D6744}"/>
              </a:ext>
            </a:extLst>
          </p:cNvPr>
          <p:cNvSpPr>
            <a:spLocks noChangeShapeType="1"/>
          </p:cNvSpPr>
          <p:nvPr/>
        </p:nvSpPr>
        <p:spPr bwMode="auto">
          <a:xfrm>
            <a:off x="1417171" y="1250496"/>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35" name="Line 99">
            <a:extLst>
              <a:ext uri="{FF2B5EF4-FFF2-40B4-BE49-F238E27FC236}">
                <a16:creationId xmlns:a16="http://schemas.microsoft.com/office/drawing/2014/main" id="{70C3C304-6090-04F3-DFAA-05230B5E5F56}"/>
              </a:ext>
            </a:extLst>
          </p:cNvPr>
          <p:cNvSpPr>
            <a:spLocks noChangeShapeType="1"/>
          </p:cNvSpPr>
          <p:nvPr/>
        </p:nvSpPr>
        <p:spPr bwMode="auto">
          <a:xfrm>
            <a:off x="1417171" y="1207192"/>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36" name="Line 100">
            <a:extLst>
              <a:ext uri="{FF2B5EF4-FFF2-40B4-BE49-F238E27FC236}">
                <a16:creationId xmlns:a16="http://schemas.microsoft.com/office/drawing/2014/main" id="{22471320-80F1-8C9F-A1E5-1913222D6DD9}"/>
              </a:ext>
            </a:extLst>
          </p:cNvPr>
          <p:cNvSpPr>
            <a:spLocks noChangeShapeType="1"/>
          </p:cNvSpPr>
          <p:nvPr/>
        </p:nvSpPr>
        <p:spPr bwMode="auto">
          <a:xfrm>
            <a:off x="1417171" y="1167353"/>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37" name="Line 101">
            <a:extLst>
              <a:ext uri="{FF2B5EF4-FFF2-40B4-BE49-F238E27FC236}">
                <a16:creationId xmlns:a16="http://schemas.microsoft.com/office/drawing/2014/main" id="{86375462-C6C3-E3DC-9A75-F4BBD8B9570D}"/>
              </a:ext>
            </a:extLst>
          </p:cNvPr>
          <p:cNvSpPr>
            <a:spLocks noChangeShapeType="1"/>
          </p:cNvSpPr>
          <p:nvPr/>
        </p:nvSpPr>
        <p:spPr bwMode="auto">
          <a:xfrm>
            <a:off x="1417171" y="1134442"/>
            <a:ext cx="79295"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38" name="Line 103">
            <a:extLst>
              <a:ext uri="{FF2B5EF4-FFF2-40B4-BE49-F238E27FC236}">
                <a16:creationId xmlns:a16="http://schemas.microsoft.com/office/drawing/2014/main" id="{C8C58678-6777-7304-196F-6BC2039A518E}"/>
              </a:ext>
            </a:extLst>
          </p:cNvPr>
          <p:cNvSpPr>
            <a:spLocks noChangeShapeType="1"/>
          </p:cNvSpPr>
          <p:nvPr/>
        </p:nvSpPr>
        <p:spPr bwMode="auto">
          <a:xfrm>
            <a:off x="1351092" y="1103263"/>
            <a:ext cx="145374" cy="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339" name="Rectangle 104">
            <a:extLst>
              <a:ext uri="{FF2B5EF4-FFF2-40B4-BE49-F238E27FC236}">
                <a16:creationId xmlns:a16="http://schemas.microsoft.com/office/drawing/2014/main" id="{B1FF9901-9B39-2FEF-517E-CA2E4803B64F}"/>
              </a:ext>
            </a:extLst>
          </p:cNvPr>
          <p:cNvSpPr>
            <a:spLocks noChangeArrowheads="1"/>
          </p:cNvSpPr>
          <p:nvPr/>
        </p:nvSpPr>
        <p:spPr bwMode="auto">
          <a:xfrm>
            <a:off x="853485" y="1081788"/>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85000"/>
                  </a:schemeClr>
                </a:solidFill>
              </a:rPr>
              <a:t>10</a:t>
            </a:r>
            <a:endParaRPr lang="en-US" altLang="en-US" sz="2000" dirty="0">
              <a:solidFill>
                <a:schemeClr val="bg1">
                  <a:lumMod val="85000"/>
                </a:schemeClr>
              </a:solidFill>
            </a:endParaRPr>
          </a:p>
        </p:txBody>
      </p:sp>
      <p:sp>
        <p:nvSpPr>
          <p:cNvPr id="340" name="Rectangle 105">
            <a:extLst>
              <a:ext uri="{FF2B5EF4-FFF2-40B4-BE49-F238E27FC236}">
                <a16:creationId xmlns:a16="http://schemas.microsoft.com/office/drawing/2014/main" id="{39B9267D-B27B-34AC-1ED9-A083F647DDF5}"/>
              </a:ext>
            </a:extLst>
          </p:cNvPr>
          <p:cNvSpPr>
            <a:spLocks noChangeArrowheads="1"/>
          </p:cNvSpPr>
          <p:nvPr/>
        </p:nvSpPr>
        <p:spPr bwMode="auto">
          <a:xfrm>
            <a:off x="1086777" y="995179"/>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dirty="0">
                <a:solidFill>
                  <a:schemeClr val="bg1">
                    <a:lumMod val="85000"/>
                  </a:schemeClr>
                </a:solidFill>
              </a:rPr>
              <a:t>-12</a:t>
            </a:r>
            <a:endParaRPr lang="en-US" altLang="en-US" sz="2000" dirty="0">
              <a:solidFill>
                <a:schemeClr val="bg1">
                  <a:lumMod val="85000"/>
                </a:schemeClr>
              </a:solidFill>
            </a:endParaRPr>
          </a:p>
        </p:txBody>
      </p:sp>
      <p:sp>
        <p:nvSpPr>
          <p:cNvPr id="345" name="Line 18">
            <a:extLst>
              <a:ext uri="{FF2B5EF4-FFF2-40B4-BE49-F238E27FC236}">
                <a16:creationId xmlns:a16="http://schemas.microsoft.com/office/drawing/2014/main" id="{A908DB60-F9C1-E8DD-EAAD-A8F9880634CA}"/>
              </a:ext>
            </a:extLst>
          </p:cNvPr>
          <p:cNvSpPr>
            <a:spLocks noChangeShapeType="1"/>
          </p:cNvSpPr>
          <p:nvPr/>
        </p:nvSpPr>
        <p:spPr bwMode="auto">
          <a:xfrm>
            <a:off x="1514205" y="5709127"/>
            <a:ext cx="4687570" cy="0"/>
          </a:xfrm>
          <a:prstGeom prst="line">
            <a:avLst/>
          </a:prstGeom>
          <a:noFill/>
          <a:ln w="47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endParaRPr>
          </a:p>
        </p:txBody>
      </p:sp>
      <p:sp>
        <p:nvSpPr>
          <p:cNvPr id="347" name="Rectangle 132">
            <a:extLst>
              <a:ext uri="{FF2B5EF4-FFF2-40B4-BE49-F238E27FC236}">
                <a16:creationId xmlns:a16="http://schemas.microsoft.com/office/drawing/2014/main" id="{2542389B-94BA-A5B7-872A-EC6E206D974F}"/>
              </a:ext>
            </a:extLst>
          </p:cNvPr>
          <p:cNvSpPr>
            <a:spLocks noChangeArrowheads="1"/>
          </p:cNvSpPr>
          <p:nvPr/>
        </p:nvSpPr>
        <p:spPr bwMode="auto">
          <a:xfrm>
            <a:off x="1368063" y="592982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85000"/>
                  </a:schemeClr>
                </a:solidFill>
              </a:rPr>
              <a:t>10</a:t>
            </a:r>
            <a:endParaRPr lang="en-US" altLang="en-US" sz="2000">
              <a:solidFill>
                <a:schemeClr val="bg1">
                  <a:lumMod val="85000"/>
                </a:schemeClr>
              </a:solidFill>
            </a:endParaRPr>
          </a:p>
        </p:txBody>
      </p:sp>
      <p:sp>
        <p:nvSpPr>
          <p:cNvPr id="348" name="Rectangle 133">
            <a:extLst>
              <a:ext uri="{FF2B5EF4-FFF2-40B4-BE49-F238E27FC236}">
                <a16:creationId xmlns:a16="http://schemas.microsoft.com/office/drawing/2014/main" id="{35A13A41-004C-A9AE-F20B-6C7CBDCC190B}"/>
              </a:ext>
            </a:extLst>
          </p:cNvPr>
          <p:cNvSpPr>
            <a:spLocks noChangeArrowheads="1"/>
          </p:cNvSpPr>
          <p:nvPr/>
        </p:nvSpPr>
        <p:spPr bwMode="auto">
          <a:xfrm>
            <a:off x="1629066" y="585280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0</a:t>
            </a:r>
            <a:endParaRPr lang="en-US" altLang="en-US" sz="2000">
              <a:solidFill>
                <a:schemeClr val="bg1">
                  <a:lumMod val="85000"/>
                </a:schemeClr>
              </a:solidFill>
            </a:endParaRPr>
          </a:p>
        </p:txBody>
      </p:sp>
      <p:sp>
        <p:nvSpPr>
          <p:cNvPr id="349" name="Line 134">
            <a:extLst>
              <a:ext uri="{FF2B5EF4-FFF2-40B4-BE49-F238E27FC236}">
                <a16:creationId xmlns:a16="http://schemas.microsoft.com/office/drawing/2014/main" id="{3174AEB4-B243-54EE-D873-D908F05C8148}"/>
              </a:ext>
            </a:extLst>
          </p:cNvPr>
          <p:cNvSpPr>
            <a:spLocks noChangeShapeType="1"/>
          </p:cNvSpPr>
          <p:nvPr/>
        </p:nvSpPr>
        <p:spPr bwMode="auto">
          <a:xfrm flipV="1">
            <a:off x="1708736"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50" name="Line 135">
            <a:extLst>
              <a:ext uri="{FF2B5EF4-FFF2-40B4-BE49-F238E27FC236}">
                <a16:creationId xmlns:a16="http://schemas.microsoft.com/office/drawing/2014/main" id="{EB91652C-7379-3E73-09A7-CD4FBD8FF272}"/>
              </a:ext>
            </a:extLst>
          </p:cNvPr>
          <p:cNvSpPr>
            <a:spLocks noChangeShapeType="1"/>
          </p:cNvSpPr>
          <p:nvPr/>
        </p:nvSpPr>
        <p:spPr bwMode="auto">
          <a:xfrm flipV="1">
            <a:off x="1824743"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51" name="Line 136">
            <a:extLst>
              <a:ext uri="{FF2B5EF4-FFF2-40B4-BE49-F238E27FC236}">
                <a16:creationId xmlns:a16="http://schemas.microsoft.com/office/drawing/2014/main" id="{E6A3DD8E-F49A-6713-4FC9-F6BFFAC8B0A4}"/>
              </a:ext>
            </a:extLst>
          </p:cNvPr>
          <p:cNvSpPr>
            <a:spLocks noChangeShapeType="1"/>
          </p:cNvSpPr>
          <p:nvPr/>
        </p:nvSpPr>
        <p:spPr bwMode="auto">
          <a:xfrm flipV="1">
            <a:off x="1908442"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52" name="Line 137">
            <a:extLst>
              <a:ext uri="{FF2B5EF4-FFF2-40B4-BE49-F238E27FC236}">
                <a16:creationId xmlns:a16="http://schemas.microsoft.com/office/drawing/2014/main" id="{DC0D1DD9-9811-974F-1E67-3D4F702FF687}"/>
              </a:ext>
            </a:extLst>
          </p:cNvPr>
          <p:cNvSpPr>
            <a:spLocks noChangeShapeType="1"/>
          </p:cNvSpPr>
          <p:nvPr/>
        </p:nvSpPr>
        <p:spPr bwMode="auto">
          <a:xfrm flipV="1">
            <a:off x="1974521"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53" name="Line 138">
            <a:extLst>
              <a:ext uri="{FF2B5EF4-FFF2-40B4-BE49-F238E27FC236}">
                <a16:creationId xmlns:a16="http://schemas.microsoft.com/office/drawing/2014/main" id="{81599FED-D323-CF55-21B7-58C87C41A243}"/>
              </a:ext>
            </a:extLst>
          </p:cNvPr>
          <p:cNvSpPr>
            <a:spLocks noChangeShapeType="1"/>
          </p:cNvSpPr>
          <p:nvPr/>
        </p:nvSpPr>
        <p:spPr bwMode="auto">
          <a:xfrm flipV="1">
            <a:off x="2027385"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54" name="Line 139">
            <a:extLst>
              <a:ext uri="{FF2B5EF4-FFF2-40B4-BE49-F238E27FC236}">
                <a16:creationId xmlns:a16="http://schemas.microsoft.com/office/drawing/2014/main" id="{B3C2514A-BF3F-7F1F-8028-962FF89D95E7}"/>
              </a:ext>
            </a:extLst>
          </p:cNvPr>
          <p:cNvSpPr>
            <a:spLocks noChangeShapeType="1"/>
          </p:cNvSpPr>
          <p:nvPr/>
        </p:nvSpPr>
        <p:spPr bwMode="auto">
          <a:xfrm flipV="1">
            <a:off x="2071437"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55" name="Line 140">
            <a:extLst>
              <a:ext uri="{FF2B5EF4-FFF2-40B4-BE49-F238E27FC236}">
                <a16:creationId xmlns:a16="http://schemas.microsoft.com/office/drawing/2014/main" id="{D2E1B93E-160F-FF31-FB97-172A70162BC8}"/>
              </a:ext>
            </a:extLst>
          </p:cNvPr>
          <p:cNvSpPr>
            <a:spLocks noChangeShapeType="1"/>
          </p:cNvSpPr>
          <p:nvPr/>
        </p:nvSpPr>
        <p:spPr bwMode="auto">
          <a:xfrm flipV="1">
            <a:off x="2109617"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56" name="Line 141">
            <a:extLst>
              <a:ext uri="{FF2B5EF4-FFF2-40B4-BE49-F238E27FC236}">
                <a16:creationId xmlns:a16="http://schemas.microsoft.com/office/drawing/2014/main" id="{DF3C368C-8491-7FA2-7FE8-50B9CD678AC8}"/>
              </a:ext>
            </a:extLst>
          </p:cNvPr>
          <p:cNvSpPr>
            <a:spLocks noChangeShapeType="1"/>
          </p:cNvSpPr>
          <p:nvPr/>
        </p:nvSpPr>
        <p:spPr bwMode="auto">
          <a:xfrm flipV="1">
            <a:off x="2143390"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57" name="Line 143">
            <a:extLst>
              <a:ext uri="{FF2B5EF4-FFF2-40B4-BE49-F238E27FC236}">
                <a16:creationId xmlns:a16="http://schemas.microsoft.com/office/drawing/2014/main" id="{9E0952E4-0677-0192-708F-716B2B1BB18D}"/>
              </a:ext>
            </a:extLst>
          </p:cNvPr>
          <p:cNvSpPr>
            <a:spLocks noChangeShapeType="1"/>
          </p:cNvSpPr>
          <p:nvPr/>
        </p:nvSpPr>
        <p:spPr bwMode="auto">
          <a:xfrm flipV="1">
            <a:off x="2174227" y="5706295"/>
            <a:ext cx="0" cy="16975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58" name="Rectangle 144">
            <a:extLst>
              <a:ext uri="{FF2B5EF4-FFF2-40B4-BE49-F238E27FC236}">
                <a16:creationId xmlns:a16="http://schemas.microsoft.com/office/drawing/2014/main" id="{264DC95E-3250-C93A-3BFE-D3B8B6617F61}"/>
              </a:ext>
            </a:extLst>
          </p:cNvPr>
          <p:cNvSpPr>
            <a:spLocks noChangeArrowheads="1"/>
          </p:cNvSpPr>
          <p:nvPr/>
        </p:nvSpPr>
        <p:spPr bwMode="auto">
          <a:xfrm>
            <a:off x="2034726" y="593941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85000"/>
                  </a:schemeClr>
                </a:solidFill>
              </a:rPr>
              <a:t>10</a:t>
            </a:r>
            <a:endParaRPr lang="en-US" altLang="en-US" sz="2000">
              <a:solidFill>
                <a:schemeClr val="bg1">
                  <a:lumMod val="85000"/>
                </a:schemeClr>
              </a:solidFill>
            </a:endParaRPr>
          </a:p>
        </p:txBody>
      </p:sp>
      <p:sp>
        <p:nvSpPr>
          <p:cNvPr id="359" name="Rectangle 145">
            <a:extLst>
              <a:ext uri="{FF2B5EF4-FFF2-40B4-BE49-F238E27FC236}">
                <a16:creationId xmlns:a16="http://schemas.microsoft.com/office/drawing/2014/main" id="{98D82568-A2FA-D4B7-CFE4-CA3F834D183C}"/>
              </a:ext>
            </a:extLst>
          </p:cNvPr>
          <p:cNvSpPr>
            <a:spLocks noChangeArrowheads="1"/>
          </p:cNvSpPr>
          <p:nvPr/>
        </p:nvSpPr>
        <p:spPr bwMode="auto">
          <a:xfrm>
            <a:off x="2295728" y="585280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1</a:t>
            </a:r>
            <a:endParaRPr lang="en-US" altLang="en-US" sz="2000">
              <a:solidFill>
                <a:schemeClr val="bg1">
                  <a:lumMod val="85000"/>
                </a:schemeClr>
              </a:solidFill>
            </a:endParaRPr>
          </a:p>
        </p:txBody>
      </p:sp>
      <p:sp>
        <p:nvSpPr>
          <p:cNvPr id="360" name="Line 146">
            <a:extLst>
              <a:ext uri="{FF2B5EF4-FFF2-40B4-BE49-F238E27FC236}">
                <a16:creationId xmlns:a16="http://schemas.microsoft.com/office/drawing/2014/main" id="{20328A13-ED87-C308-9D68-CEB478C9D001}"/>
              </a:ext>
            </a:extLst>
          </p:cNvPr>
          <p:cNvSpPr>
            <a:spLocks noChangeShapeType="1"/>
          </p:cNvSpPr>
          <p:nvPr/>
        </p:nvSpPr>
        <p:spPr bwMode="auto">
          <a:xfrm flipV="1">
            <a:off x="2375400"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61" name="Line 147">
            <a:extLst>
              <a:ext uri="{FF2B5EF4-FFF2-40B4-BE49-F238E27FC236}">
                <a16:creationId xmlns:a16="http://schemas.microsoft.com/office/drawing/2014/main" id="{CC135F0C-35F5-D0C6-BAB2-DFEADBB09D8E}"/>
              </a:ext>
            </a:extLst>
          </p:cNvPr>
          <p:cNvSpPr>
            <a:spLocks noChangeShapeType="1"/>
          </p:cNvSpPr>
          <p:nvPr/>
        </p:nvSpPr>
        <p:spPr bwMode="auto">
          <a:xfrm flipV="1">
            <a:off x="2492874"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62" name="Line 148">
            <a:extLst>
              <a:ext uri="{FF2B5EF4-FFF2-40B4-BE49-F238E27FC236}">
                <a16:creationId xmlns:a16="http://schemas.microsoft.com/office/drawing/2014/main" id="{21D534A4-D31D-37C5-1492-6D24FC9E695E}"/>
              </a:ext>
            </a:extLst>
          </p:cNvPr>
          <p:cNvSpPr>
            <a:spLocks noChangeShapeType="1"/>
          </p:cNvSpPr>
          <p:nvPr/>
        </p:nvSpPr>
        <p:spPr bwMode="auto">
          <a:xfrm flipV="1">
            <a:off x="2576575"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63" name="Line 149">
            <a:extLst>
              <a:ext uri="{FF2B5EF4-FFF2-40B4-BE49-F238E27FC236}">
                <a16:creationId xmlns:a16="http://schemas.microsoft.com/office/drawing/2014/main" id="{219FB739-74E5-456C-04C7-C0823F3FDB3E}"/>
              </a:ext>
            </a:extLst>
          </p:cNvPr>
          <p:cNvSpPr>
            <a:spLocks noChangeShapeType="1"/>
          </p:cNvSpPr>
          <p:nvPr/>
        </p:nvSpPr>
        <p:spPr bwMode="auto">
          <a:xfrm flipV="1">
            <a:off x="2641185"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64" name="Line 150">
            <a:extLst>
              <a:ext uri="{FF2B5EF4-FFF2-40B4-BE49-F238E27FC236}">
                <a16:creationId xmlns:a16="http://schemas.microsoft.com/office/drawing/2014/main" id="{E05501D9-BC1F-8FB8-6A7A-D3994128120E}"/>
              </a:ext>
            </a:extLst>
          </p:cNvPr>
          <p:cNvSpPr>
            <a:spLocks noChangeShapeType="1"/>
          </p:cNvSpPr>
          <p:nvPr/>
        </p:nvSpPr>
        <p:spPr bwMode="auto">
          <a:xfrm flipV="1">
            <a:off x="2694048"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65" name="Line 151">
            <a:extLst>
              <a:ext uri="{FF2B5EF4-FFF2-40B4-BE49-F238E27FC236}">
                <a16:creationId xmlns:a16="http://schemas.microsoft.com/office/drawing/2014/main" id="{38D792C9-6EA2-5ECE-9991-112530A3587C}"/>
              </a:ext>
            </a:extLst>
          </p:cNvPr>
          <p:cNvSpPr>
            <a:spLocks noChangeShapeType="1"/>
          </p:cNvSpPr>
          <p:nvPr/>
        </p:nvSpPr>
        <p:spPr bwMode="auto">
          <a:xfrm flipV="1">
            <a:off x="2738100"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66" name="Line 152">
            <a:extLst>
              <a:ext uri="{FF2B5EF4-FFF2-40B4-BE49-F238E27FC236}">
                <a16:creationId xmlns:a16="http://schemas.microsoft.com/office/drawing/2014/main" id="{CE6FB1A0-17D9-B50E-00EC-E4EFDFE43304}"/>
              </a:ext>
            </a:extLst>
          </p:cNvPr>
          <p:cNvSpPr>
            <a:spLocks noChangeShapeType="1"/>
          </p:cNvSpPr>
          <p:nvPr/>
        </p:nvSpPr>
        <p:spPr bwMode="auto">
          <a:xfrm flipV="1">
            <a:off x="2777747"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67" name="Line 153">
            <a:extLst>
              <a:ext uri="{FF2B5EF4-FFF2-40B4-BE49-F238E27FC236}">
                <a16:creationId xmlns:a16="http://schemas.microsoft.com/office/drawing/2014/main" id="{64757C41-C748-2F5C-536A-9627F280879A}"/>
              </a:ext>
            </a:extLst>
          </p:cNvPr>
          <p:cNvSpPr>
            <a:spLocks noChangeShapeType="1"/>
          </p:cNvSpPr>
          <p:nvPr/>
        </p:nvSpPr>
        <p:spPr bwMode="auto">
          <a:xfrm flipV="1">
            <a:off x="2811522"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68" name="Line 155">
            <a:extLst>
              <a:ext uri="{FF2B5EF4-FFF2-40B4-BE49-F238E27FC236}">
                <a16:creationId xmlns:a16="http://schemas.microsoft.com/office/drawing/2014/main" id="{C38DAE1A-5FC4-5ACB-AD3E-83ADCEC4A7EA}"/>
              </a:ext>
            </a:extLst>
          </p:cNvPr>
          <p:cNvSpPr>
            <a:spLocks noChangeShapeType="1"/>
          </p:cNvSpPr>
          <p:nvPr/>
        </p:nvSpPr>
        <p:spPr bwMode="auto">
          <a:xfrm flipV="1">
            <a:off x="2840891" y="5706295"/>
            <a:ext cx="0" cy="16975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69" name="Rectangle 156">
            <a:extLst>
              <a:ext uri="{FF2B5EF4-FFF2-40B4-BE49-F238E27FC236}">
                <a16:creationId xmlns:a16="http://schemas.microsoft.com/office/drawing/2014/main" id="{E681E082-769E-75DF-1360-93BC5E0E4A68}"/>
              </a:ext>
            </a:extLst>
          </p:cNvPr>
          <p:cNvSpPr>
            <a:spLocks noChangeArrowheads="1"/>
          </p:cNvSpPr>
          <p:nvPr/>
        </p:nvSpPr>
        <p:spPr bwMode="auto">
          <a:xfrm>
            <a:off x="2702860" y="593941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85000"/>
                  </a:schemeClr>
                </a:solidFill>
              </a:rPr>
              <a:t>10</a:t>
            </a:r>
            <a:endParaRPr lang="en-US" altLang="en-US" sz="2000">
              <a:solidFill>
                <a:schemeClr val="bg1">
                  <a:lumMod val="85000"/>
                </a:schemeClr>
              </a:solidFill>
            </a:endParaRPr>
          </a:p>
        </p:txBody>
      </p:sp>
      <p:sp>
        <p:nvSpPr>
          <p:cNvPr id="370" name="Rectangle 157">
            <a:extLst>
              <a:ext uri="{FF2B5EF4-FFF2-40B4-BE49-F238E27FC236}">
                <a16:creationId xmlns:a16="http://schemas.microsoft.com/office/drawing/2014/main" id="{95ECF3A8-0B2C-39FB-36F7-7198836E3C9E}"/>
              </a:ext>
            </a:extLst>
          </p:cNvPr>
          <p:cNvSpPr>
            <a:spLocks noChangeArrowheads="1"/>
          </p:cNvSpPr>
          <p:nvPr/>
        </p:nvSpPr>
        <p:spPr bwMode="auto">
          <a:xfrm>
            <a:off x="2962392" y="585280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2</a:t>
            </a:r>
            <a:endParaRPr lang="en-US" altLang="en-US" sz="2000">
              <a:solidFill>
                <a:schemeClr val="bg1">
                  <a:lumMod val="85000"/>
                </a:schemeClr>
              </a:solidFill>
            </a:endParaRPr>
          </a:p>
        </p:txBody>
      </p:sp>
      <p:sp>
        <p:nvSpPr>
          <p:cNvPr id="371" name="Line 158">
            <a:extLst>
              <a:ext uri="{FF2B5EF4-FFF2-40B4-BE49-F238E27FC236}">
                <a16:creationId xmlns:a16="http://schemas.microsoft.com/office/drawing/2014/main" id="{2591E12E-0E35-92C4-1BC3-F85F9FB59525}"/>
              </a:ext>
            </a:extLst>
          </p:cNvPr>
          <p:cNvSpPr>
            <a:spLocks noChangeShapeType="1"/>
          </p:cNvSpPr>
          <p:nvPr/>
        </p:nvSpPr>
        <p:spPr bwMode="auto">
          <a:xfrm flipV="1">
            <a:off x="3043532"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72" name="Line 159">
            <a:extLst>
              <a:ext uri="{FF2B5EF4-FFF2-40B4-BE49-F238E27FC236}">
                <a16:creationId xmlns:a16="http://schemas.microsoft.com/office/drawing/2014/main" id="{C501AE44-6FC5-0707-DF68-6D18AEE864F9}"/>
              </a:ext>
            </a:extLst>
          </p:cNvPr>
          <p:cNvSpPr>
            <a:spLocks noChangeShapeType="1"/>
          </p:cNvSpPr>
          <p:nvPr/>
        </p:nvSpPr>
        <p:spPr bwMode="auto">
          <a:xfrm flipV="1">
            <a:off x="3161007"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73" name="Line 160">
            <a:extLst>
              <a:ext uri="{FF2B5EF4-FFF2-40B4-BE49-F238E27FC236}">
                <a16:creationId xmlns:a16="http://schemas.microsoft.com/office/drawing/2014/main" id="{53814BEB-2663-A568-8123-E0BC882218F8}"/>
              </a:ext>
            </a:extLst>
          </p:cNvPr>
          <p:cNvSpPr>
            <a:spLocks noChangeShapeType="1"/>
          </p:cNvSpPr>
          <p:nvPr/>
        </p:nvSpPr>
        <p:spPr bwMode="auto">
          <a:xfrm flipV="1">
            <a:off x="3244706"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74" name="Line 161">
            <a:extLst>
              <a:ext uri="{FF2B5EF4-FFF2-40B4-BE49-F238E27FC236}">
                <a16:creationId xmlns:a16="http://schemas.microsoft.com/office/drawing/2014/main" id="{02DD3FB2-6C0D-5915-B254-ABA4E099FDF6}"/>
              </a:ext>
            </a:extLst>
          </p:cNvPr>
          <p:cNvSpPr>
            <a:spLocks noChangeShapeType="1"/>
          </p:cNvSpPr>
          <p:nvPr/>
        </p:nvSpPr>
        <p:spPr bwMode="auto">
          <a:xfrm flipV="1">
            <a:off x="3307849"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75" name="Line 162">
            <a:extLst>
              <a:ext uri="{FF2B5EF4-FFF2-40B4-BE49-F238E27FC236}">
                <a16:creationId xmlns:a16="http://schemas.microsoft.com/office/drawing/2014/main" id="{150FF14A-EC67-B799-322E-47A57A646607}"/>
              </a:ext>
            </a:extLst>
          </p:cNvPr>
          <p:cNvSpPr>
            <a:spLocks noChangeShapeType="1"/>
          </p:cNvSpPr>
          <p:nvPr/>
        </p:nvSpPr>
        <p:spPr bwMode="auto">
          <a:xfrm flipV="1">
            <a:off x="3360712"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76" name="Line 163">
            <a:extLst>
              <a:ext uri="{FF2B5EF4-FFF2-40B4-BE49-F238E27FC236}">
                <a16:creationId xmlns:a16="http://schemas.microsoft.com/office/drawing/2014/main" id="{7560378C-0720-2523-0B0D-EB678DAA0FB1}"/>
              </a:ext>
            </a:extLst>
          </p:cNvPr>
          <p:cNvSpPr>
            <a:spLocks noChangeShapeType="1"/>
          </p:cNvSpPr>
          <p:nvPr/>
        </p:nvSpPr>
        <p:spPr bwMode="auto">
          <a:xfrm flipV="1">
            <a:off x="3406232"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77" name="Line 164">
            <a:extLst>
              <a:ext uri="{FF2B5EF4-FFF2-40B4-BE49-F238E27FC236}">
                <a16:creationId xmlns:a16="http://schemas.microsoft.com/office/drawing/2014/main" id="{54983AF2-F6E3-8B72-4449-FED2F203EEF2}"/>
              </a:ext>
            </a:extLst>
          </p:cNvPr>
          <p:cNvSpPr>
            <a:spLocks noChangeShapeType="1"/>
          </p:cNvSpPr>
          <p:nvPr/>
        </p:nvSpPr>
        <p:spPr bwMode="auto">
          <a:xfrm flipV="1">
            <a:off x="3444411"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78" name="Line 165">
            <a:extLst>
              <a:ext uri="{FF2B5EF4-FFF2-40B4-BE49-F238E27FC236}">
                <a16:creationId xmlns:a16="http://schemas.microsoft.com/office/drawing/2014/main" id="{91643ADE-39CC-D7B6-B241-DC7534401BAC}"/>
              </a:ext>
            </a:extLst>
          </p:cNvPr>
          <p:cNvSpPr>
            <a:spLocks noChangeShapeType="1"/>
          </p:cNvSpPr>
          <p:nvPr/>
        </p:nvSpPr>
        <p:spPr bwMode="auto">
          <a:xfrm flipV="1">
            <a:off x="3479653"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79" name="Line 167">
            <a:extLst>
              <a:ext uri="{FF2B5EF4-FFF2-40B4-BE49-F238E27FC236}">
                <a16:creationId xmlns:a16="http://schemas.microsoft.com/office/drawing/2014/main" id="{B056D4EB-1314-73AC-8198-587E3DC379D5}"/>
              </a:ext>
            </a:extLst>
          </p:cNvPr>
          <p:cNvSpPr>
            <a:spLocks noChangeShapeType="1"/>
          </p:cNvSpPr>
          <p:nvPr/>
        </p:nvSpPr>
        <p:spPr bwMode="auto">
          <a:xfrm flipV="1">
            <a:off x="3509022" y="5706295"/>
            <a:ext cx="0" cy="16975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80" name="Rectangle 168">
            <a:extLst>
              <a:ext uri="{FF2B5EF4-FFF2-40B4-BE49-F238E27FC236}">
                <a16:creationId xmlns:a16="http://schemas.microsoft.com/office/drawing/2014/main" id="{53EA1399-37B6-0A00-FB75-B0449F7A632B}"/>
              </a:ext>
            </a:extLst>
          </p:cNvPr>
          <p:cNvSpPr>
            <a:spLocks noChangeArrowheads="1"/>
          </p:cNvSpPr>
          <p:nvPr/>
        </p:nvSpPr>
        <p:spPr bwMode="auto">
          <a:xfrm>
            <a:off x="3370990" y="593941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85000"/>
                  </a:schemeClr>
                </a:solidFill>
              </a:rPr>
              <a:t>10</a:t>
            </a:r>
            <a:endParaRPr lang="en-US" altLang="en-US" sz="2000">
              <a:solidFill>
                <a:schemeClr val="bg1">
                  <a:lumMod val="85000"/>
                </a:schemeClr>
              </a:solidFill>
            </a:endParaRPr>
          </a:p>
        </p:txBody>
      </p:sp>
      <p:sp>
        <p:nvSpPr>
          <p:cNvPr id="381" name="Rectangle 169">
            <a:extLst>
              <a:ext uri="{FF2B5EF4-FFF2-40B4-BE49-F238E27FC236}">
                <a16:creationId xmlns:a16="http://schemas.microsoft.com/office/drawing/2014/main" id="{E46378CE-58BD-956F-CC11-8F04273D7DA1}"/>
              </a:ext>
            </a:extLst>
          </p:cNvPr>
          <p:cNvSpPr>
            <a:spLocks noChangeArrowheads="1"/>
          </p:cNvSpPr>
          <p:nvPr/>
        </p:nvSpPr>
        <p:spPr bwMode="auto">
          <a:xfrm>
            <a:off x="3631993" y="585280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3</a:t>
            </a:r>
            <a:endParaRPr lang="en-US" altLang="en-US" sz="2000">
              <a:solidFill>
                <a:schemeClr val="bg1">
                  <a:lumMod val="85000"/>
                </a:schemeClr>
              </a:solidFill>
            </a:endParaRPr>
          </a:p>
        </p:txBody>
      </p:sp>
      <p:sp>
        <p:nvSpPr>
          <p:cNvPr id="382" name="Line 170">
            <a:extLst>
              <a:ext uri="{FF2B5EF4-FFF2-40B4-BE49-F238E27FC236}">
                <a16:creationId xmlns:a16="http://schemas.microsoft.com/office/drawing/2014/main" id="{A538A25C-2784-4B95-2EB2-847610380205}"/>
              </a:ext>
            </a:extLst>
          </p:cNvPr>
          <p:cNvSpPr>
            <a:spLocks noChangeShapeType="1"/>
          </p:cNvSpPr>
          <p:nvPr/>
        </p:nvSpPr>
        <p:spPr bwMode="auto">
          <a:xfrm flipV="1">
            <a:off x="3710196"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83" name="Line 171">
            <a:extLst>
              <a:ext uri="{FF2B5EF4-FFF2-40B4-BE49-F238E27FC236}">
                <a16:creationId xmlns:a16="http://schemas.microsoft.com/office/drawing/2014/main" id="{D3577E98-0E62-5C0F-B68B-FA113CE790FC}"/>
              </a:ext>
            </a:extLst>
          </p:cNvPr>
          <p:cNvSpPr>
            <a:spLocks noChangeShapeType="1"/>
          </p:cNvSpPr>
          <p:nvPr/>
        </p:nvSpPr>
        <p:spPr bwMode="auto">
          <a:xfrm flipV="1">
            <a:off x="3827669"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84" name="Line 172">
            <a:extLst>
              <a:ext uri="{FF2B5EF4-FFF2-40B4-BE49-F238E27FC236}">
                <a16:creationId xmlns:a16="http://schemas.microsoft.com/office/drawing/2014/main" id="{A37FE76D-7412-B3FB-C36D-7D7822BF2FAD}"/>
              </a:ext>
            </a:extLst>
          </p:cNvPr>
          <p:cNvSpPr>
            <a:spLocks noChangeShapeType="1"/>
          </p:cNvSpPr>
          <p:nvPr/>
        </p:nvSpPr>
        <p:spPr bwMode="auto">
          <a:xfrm flipV="1">
            <a:off x="3911369"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85" name="Line 173">
            <a:extLst>
              <a:ext uri="{FF2B5EF4-FFF2-40B4-BE49-F238E27FC236}">
                <a16:creationId xmlns:a16="http://schemas.microsoft.com/office/drawing/2014/main" id="{B1AA0A99-B64B-6F00-A40B-94A88582D5CF}"/>
              </a:ext>
            </a:extLst>
          </p:cNvPr>
          <p:cNvSpPr>
            <a:spLocks noChangeShapeType="1"/>
          </p:cNvSpPr>
          <p:nvPr/>
        </p:nvSpPr>
        <p:spPr bwMode="auto">
          <a:xfrm flipV="1">
            <a:off x="3975980"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86" name="Line 174">
            <a:extLst>
              <a:ext uri="{FF2B5EF4-FFF2-40B4-BE49-F238E27FC236}">
                <a16:creationId xmlns:a16="http://schemas.microsoft.com/office/drawing/2014/main" id="{7B8AA2E2-FCD0-10AE-8C32-4F1D3FEEB28F}"/>
              </a:ext>
            </a:extLst>
          </p:cNvPr>
          <p:cNvSpPr>
            <a:spLocks noChangeShapeType="1"/>
          </p:cNvSpPr>
          <p:nvPr/>
        </p:nvSpPr>
        <p:spPr bwMode="auto">
          <a:xfrm flipV="1">
            <a:off x="4028843"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87" name="Line 175">
            <a:extLst>
              <a:ext uri="{FF2B5EF4-FFF2-40B4-BE49-F238E27FC236}">
                <a16:creationId xmlns:a16="http://schemas.microsoft.com/office/drawing/2014/main" id="{26019994-728F-B8AA-16C0-00C90A7BC491}"/>
              </a:ext>
            </a:extLst>
          </p:cNvPr>
          <p:cNvSpPr>
            <a:spLocks noChangeShapeType="1"/>
          </p:cNvSpPr>
          <p:nvPr/>
        </p:nvSpPr>
        <p:spPr bwMode="auto">
          <a:xfrm flipV="1">
            <a:off x="4072895"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88" name="Line 176">
            <a:extLst>
              <a:ext uri="{FF2B5EF4-FFF2-40B4-BE49-F238E27FC236}">
                <a16:creationId xmlns:a16="http://schemas.microsoft.com/office/drawing/2014/main" id="{5258D4F6-FE3C-D687-8215-A2AC9F55927B}"/>
              </a:ext>
            </a:extLst>
          </p:cNvPr>
          <p:cNvSpPr>
            <a:spLocks noChangeShapeType="1"/>
          </p:cNvSpPr>
          <p:nvPr/>
        </p:nvSpPr>
        <p:spPr bwMode="auto">
          <a:xfrm flipV="1">
            <a:off x="4111075"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89" name="Line 177">
            <a:extLst>
              <a:ext uri="{FF2B5EF4-FFF2-40B4-BE49-F238E27FC236}">
                <a16:creationId xmlns:a16="http://schemas.microsoft.com/office/drawing/2014/main" id="{4D8E6B93-B132-2CB7-001D-2762D2E82B6F}"/>
              </a:ext>
            </a:extLst>
          </p:cNvPr>
          <p:cNvSpPr>
            <a:spLocks noChangeShapeType="1"/>
          </p:cNvSpPr>
          <p:nvPr/>
        </p:nvSpPr>
        <p:spPr bwMode="auto">
          <a:xfrm flipV="1">
            <a:off x="4146316"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90" name="Line 179">
            <a:extLst>
              <a:ext uri="{FF2B5EF4-FFF2-40B4-BE49-F238E27FC236}">
                <a16:creationId xmlns:a16="http://schemas.microsoft.com/office/drawing/2014/main" id="{4C348CB1-3365-DCA1-52DB-68D7094F3F76}"/>
              </a:ext>
            </a:extLst>
          </p:cNvPr>
          <p:cNvSpPr>
            <a:spLocks noChangeShapeType="1"/>
          </p:cNvSpPr>
          <p:nvPr/>
        </p:nvSpPr>
        <p:spPr bwMode="auto">
          <a:xfrm flipV="1">
            <a:off x="4177153" y="5706295"/>
            <a:ext cx="0" cy="16975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91" name="Rectangle 180">
            <a:extLst>
              <a:ext uri="{FF2B5EF4-FFF2-40B4-BE49-F238E27FC236}">
                <a16:creationId xmlns:a16="http://schemas.microsoft.com/office/drawing/2014/main" id="{3D56017D-0599-8E1C-4B0F-A258D8BE792A}"/>
              </a:ext>
            </a:extLst>
          </p:cNvPr>
          <p:cNvSpPr>
            <a:spLocks noChangeArrowheads="1"/>
          </p:cNvSpPr>
          <p:nvPr/>
        </p:nvSpPr>
        <p:spPr bwMode="auto">
          <a:xfrm>
            <a:off x="4037653" y="593941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85000"/>
                  </a:schemeClr>
                </a:solidFill>
              </a:rPr>
              <a:t>10</a:t>
            </a:r>
            <a:endParaRPr lang="en-US" altLang="en-US" sz="2000">
              <a:solidFill>
                <a:schemeClr val="bg1">
                  <a:lumMod val="85000"/>
                </a:schemeClr>
              </a:solidFill>
            </a:endParaRPr>
          </a:p>
        </p:txBody>
      </p:sp>
      <p:sp>
        <p:nvSpPr>
          <p:cNvPr id="392" name="Rectangle 181">
            <a:extLst>
              <a:ext uri="{FF2B5EF4-FFF2-40B4-BE49-F238E27FC236}">
                <a16:creationId xmlns:a16="http://schemas.microsoft.com/office/drawing/2014/main" id="{9B8AE925-54C0-D3FD-DBE3-FDC408862116}"/>
              </a:ext>
            </a:extLst>
          </p:cNvPr>
          <p:cNvSpPr>
            <a:spLocks noChangeArrowheads="1"/>
          </p:cNvSpPr>
          <p:nvPr/>
        </p:nvSpPr>
        <p:spPr bwMode="auto">
          <a:xfrm>
            <a:off x="4298656" y="585280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4</a:t>
            </a:r>
            <a:endParaRPr lang="en-US" altLang="en-US" sz="2000">
              <a:solidFill>
                <a:schemeClr val="bg1">
                  <a:lumMod val="85000"/>
                </a:schemeClr>
              </a:solidFill>
            </a:endParaRPr>
          </a:p>
        </p:txBody>
      </p:sp>
      <p:sp>
        <p:nvSpPr>
          <p:cNvPr id="393" name="Line 182">
            <a:extLst>
              <a:ext uri="{FF2B5EF4-FFF2-40B4-BE49-F238E27FC236}">
                <a16:creationId xmlns:a16="http://schemas.microsoft.com/office/drawing/2014/main" id="{12CA9C5E-0448-CA8B-45EA-64D143CF2E97}"/>
              </a:ext>
            </a:extLst>
          </p:cNvPr>
          <p:cNvSpPr>
            <a:spLocks noChangeShapeType="1"/>
          </p:cNvSpPr>
          <p:nvPr/>
        </p:nvSpPr>
        <p:spPr bwMode="auto">
          <a:xfrm flipV="1">
            <a:off x="4376859"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94" name="Line 183">
            <a:extLst>
              <a:ext uri="{FF2B5EF4-FFF2-40B4-BE49-F238E27FC236}">
                <a16:creationId xmlns:a16="http://schemas.microsoft.com/office/drawing/2014/main" id="{688383AB-B1B8-C4A5-4A03-863683521078}"/>
              </a:ext>
            </a:extLst>
          </p:cNvPr>
          <p:cNvSpPr>
            <a:spLocks noChangeShapeType="1"/>
          </p:cNvSpPr>
          <p:nvPr/>
        </p:nvSpPr>
        <p:spPr bwMode="auto">
          <a:xfrm flipV="1">
            <a:off x="4494332"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95" name="Line 184">
            <a:extLst>
              <a:ext uri="{FF2B5EF4-FFF2-40B4-BE49-F238E27FC236}">
                <a16:creationId xmlns:a16="http://schemas.microsoft.com/office/drawing/2014/main" id="{5BC4A563-9EB7-FE57-4A42-A71B861C5194}"/>
              </a:ext>
            </a:extLst>
          </p:cNvPr>
          <p:cNvSpPr>
            <a:spLocks noChangeShapeType="1"/>
          </p:cNvSpPr>
          <p:nvPr/>
        </p:nvSpPr>
        <p:spPr bwMode="auto">
          <a:xfrm flipV="1">
            <a:off x="4578032"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96" name="Line 185">
            <a:extLst>
              <a:ext uri="{FF2B5EF4-FFF2-40B4-BE49-F238E27FC236}">
                <a16:creationId xmlns:a16="http://schemas.microsoft.com/office/drawing/2014/main" id="{AD81E900-B47C-B817-C70E-9EB59DD02F9A}"/>
              </a:ext>
            </a:extLst>
          </p:cNvPr>
          <p:cNvSpPr>
            <a:spLocks noChangeShapeType="1"/>
          </p:cNvSpPr>
          <p:nvPr/>
        </p:nvSpPr>
        <p:spPr bwMode="auto">
          <a:xfrm flipV="1">
            <a:off x="4644112"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97" name="Line 186">
            <a:extLst>
              <a:ext uri="{FF2B5EF4-FFF2-40B4-BE49-F238E27FC236}">
                <a16:creationId xmlns:a16="http://schemas.microsoft.com/office/drawing/2014/main" id="{34D10FFD-5DA0-5539-A639-8CD6DA2502B2}"/>
              </a:ext>
            </a:extLst>
          </p:cNvPr>
          <p:cNvSpPr>
            <a:spLocks noChangeShapeType="1"/>
          </p:cNvSpPr>
          <p:nvPr/>
        </p:nvSpPr>
        <p:spPr bwMode="auto">
          <a:xfrm flipV="1">
            <a:off x="4696974"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98" name="Line 187">
            <a:extLst>
              <a:ext uri="{FF2B5EF4-FFF2-40B4-BE49-F238E27FC236}">
                <a16:creationId xmlns:a16="http://schemas.microsoft.com/office/drawing/2014/main" id="{4B12968C-D8F5-0E52-E83E-9EBF56D7743C}"/>
              </a:ext>
            </a:extLst>
          </p:cNvPr>
          <p:cNvSpPr>
            <a:spLocks noChangeShapeType="1"/>
          </p:cNvSpPr>
          <p:nvPr/>
        </p:nvSpPr>
        <p:spPr bwMode="auto">
          <a:xfrm flipV="1">
            <a:off x="4741027"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399" name="Line 188">
            <a:extLst>
              <a:ext uri="{FF2B5EF4-FFF2-40B4-BE49-F238E27FC236}">
                <a16:creationId xmlns:a16="http://schemas.microsoft.com/office/drawing/2014/main" id="{3B3C1327-B9AB-B2A9-71B2-FACA134C25B8}"/>
              </a:ext>
            </a:extLst>
          </p:cNvPr>
          <p:cNvSpPr>
            <a:spLocks noChangeShapeType="1"/>
          </p:cNvSpPr>
          <p:nvPr/>
        </p:nvSpPr>
        <p:spPr bwMode="auto">
          <a:xfrm flipV="1">
            <a:off x="4780675"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00" name="Line 189">
            <a:extLst>
              <a:ext uri="{FF2B5EF4-FFF2-40B4-BE49-F238E27FC236}">
                <a16:creationId xmlns:a16="http://schemas.microsoft.com/office/drawing/2014/main" id="{FDFEBC66-7F2F-8502-2CD1-7BBA8D5473DC}"/>
              </a:ext>
            </a:extLst>
          </p:cNvPr>
          <p:cNvSpPr>
            <a:spLocks noChangeShapeType="1"/>
          </p:cNvSpPr>
          <p:nvPr/>
        </p:nvSpPr>
        <p:spPr bwMode="auto">
          <a:xfrm flipV="1">
            <a:off x="4812980"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01" name="Line 191">
            <a:extLst>
              <a:ext uri="{FF2B5EF4-FFF2-40B4-BE49-F238E27FC236}">
                <a16:creationId xmlns:a16="http://schemas.microsoft.com/office/drawing/2014/main" id="{1A3268D2-6A81-1753-DF9E-4C80D846FDD6}"/>
              </a:ext>
            </a:extLst>
          </p:cNvPr>
          <p:cNvSpPr>
            <a:spLocks noChangeShapeType="1"/>
          </p:cNvSpPr>
          <p:nvPr/>
        </p:nvSpPr>
        <p:spPr bwMode="auto">
          <a:xfrm flipV="1">
            <a:off x="4843817" y="5706295"/>
            <a:ext cx="0" cy="16975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02" name="Rectangle 192">
            <a:extLst>
              <a:ext uri="{FF2B5EF4-FFF2-40B4-BE49-F238E27FC236}">
                <a16:creationId xmlns:a16="http://schemas.microsoft.com/office/drawing/2014/main" id="{FC5305C4-473E-B6A7-CDD3-EE57C872702D}"/>
              </a:ext>
            </a:extLst>
          </p:cNvPr>
          <p:cNvSpPr>
            <a:spLocks noChangeArrowheads="1"/>
          </p:cNvSpPr>
          <p:nvPr/>
        </p:nvSpPr>
        <p:spPr bwMode="auto">
          <a:xfrm>
            <a:off x="4705785" y="593941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85000"/>
                  </a:schemeClr>
                </a:solidFill>
              </a:rPr>
              <a:t>10</a:t>
            </a:r>
            <a:endParaRPr lang="en-US" altLang="en-US" sz="2000">
              <a:solidFill>
                <a:schemeClr val="bg1">
                  <a:lumMod val="85000"/>
                </a:schemeClr>
              </a:solidFill>
            </a:endParaRPr>
          </a:p>
        </p:txBody>
      </p:sp>
      <p:sp>
        <p:nvSpPr>
          <p:cNvPr id="403" name="Rectangle 193">
            <a:extLst>
              <a:ext uri="{FF2B5EF4-FFF2-40B4-BE49-F238E27FC236}">
                <a16:creationId xmlns:a16="http://schemas.microsoft.com/office/drawing/2014/main" id="{D720C338-43D0-E513-8C80-32D3AC843CE5}"/>
              </a:ext>
            </a:extLst>
          </p:cNvPr>
          <p:cNvSpPr>
            <a:spLocks noChangeArrowheads="1"/>
          </p:cNvSpPr>
          <p:nvPr/>
        </p:nvSpPr>
        <p:spPr bwMode="auto">
          <a:xfrm>
            <a:off x="4965319" y="585280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5</a:t>
            </a:r>
            <a:endParaRPr lang="en-US" altLang="en-US" sz="2000">
              <a:solidFill>
                <a:schemeClr val="bg1">
                  <a:lumMod val="85000"/>
                </a:schemeClr>
              </a:solidFill>
            </a:endParaRPr>
          </a:p>
        </p:txBody>
      </p:sp>
      <p:sp>
        <p:nvSpPr>
          <p:cNvPr id="404" name="Line 194">
            <a:extLst>
              <a:ext uri="{FF2B5EF4-FFF2-40B4-BE49-F238E27FC236}">
                <a16:creationId xmlns:a16="http://schemas.microsoft.com/office/drawing/2014/main" id="{A84E635C-4177-0DC1-A299-54FDCBF58124}"/>
              </a:ext>
            </a:extLst>
          </p:cNvPr>
          <p:cNvSpPr>
            <a:spLocks noChangeShapeType="1"/>
          </p:cNvSpPr>
          <p:nvPr/>
        </p:nvSpPr>
        <p:spPr bwMode="auto">
          <a:xfrm flipV="1">
            <a:off x="5044990"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05" name="Line 195">
            <a:extLst>
              <a:ext uri="{FF2B5EF4-FFF2-40B4-BE49-F238E27FC236}">
                <a16:creationId xmlns:a16="http://schemas.microsoft.com/office/drawing/2014/main" id="{F1084552-E69C-47BC-0F6D-E17836DFD7B8}"/>
              </a:ext>
            </a:extLst>
          </p:cNvPr>
          <p:cNvSpPr>
            <a:spLocks noChangeShapeType="1"/>
          </p:cNvSpPr>
          <p:nvPr/>
        </p:nvSpPr>
        <p:spPr bwMode="auto">
          <a:xfrm flipV="1">
            <a:off x="5162464"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06" name="Line 196">
            <a:extLst>
              <a:ext uri="{FF2B5EF4-FFF2-40B4-BE49-F238E27FC236}">
                <a16:creationId xmlns:a16="http://schemas.microsoft.com/office/drawing/2014/main" id="{AEE3EC3F-BF39-0E3A-F9DA-6E02B2F8297A}"/>
              </a:ext>
            </a:extLst>
          </p:cNvPr>
          <p:cNvSpPr>
            <a:spLocks noChangeShapeType="1"/>
          </p:cNvSpPr>
          <p:nvPr/>
        </p:nvSpPr>
        <p:spPr bwMode="auto">
          <a:xfrm flipV="1">
            <a:off x="5246164"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07" name="Line 197">
            <a:extLst>
              <a:ext uri="{FF2B5EF4-FFF2-40B4-BE49-F238E27FC236}">
                <a16:creationId xmlns:a16="http://schemas.microsoft.com/office/drawing/2014/main" id="{619C6A30-8104-7308-96C1-6588F5CB961B}"/>
              </a:ext>
            </a:extLst>
          </p:cNvPr>
          <p:cNvSpPr>
            <a:spLocks noChangeShapeType="1"/>
          </p:cNvSpPr>
          <p:nvPr/>
        </p:nvSpPr>
        <p:spPr bwMode="auto">
          <a:xfrm flipV="1">
            <a:off x="5310774"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08" name="Line 198">
            <a:extLst>
              <a:ext uri="{FF2B5EF4-FFF2-40B4-BE49-F238E27FC236}">
                <a16:creationId xmlns:a16="http://schemas.microsoft.com/office/drawing/2014/main" id="{38DAAA04-40B5-B64A-3579-0B4388315585}"/>
              </a:ext>
            </a:extLst>
          </p:cNvPr>
          <p:cNvSpPr>
            <a:spLocks noChangeShapeType="1"/>
          </p:cNvSpPr>
          <p:nvPr/>
        </p:nvSpPr>
        <p:spPr bwMode="auto">
          <a:xfrm flipV="1">
            <a:off x="5363638"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09" name="Line 199">
            <a:extLst>
              <a:ext uri="{FF2B5EF4-FFF2-40B4-BE49-F238E27FC236}">
                <a16:creationId xmlns:a16="http://schemas.microsoft.com/office/drawing/2014/main" id="{A221274A-3110-FC1D-4060-F27D1EBF8A28}"/>
              </a:ext>
            </a:extLst>
          </p:cNvPr>
          <p:cNvSpPr>
            <a:spLocks noChangeShapeType="1"/>
          </p:cNvSpPr>
          <p:nvPr/>
        </p:nvSpPr>
        <p:spPr bwMode="auto">
          <a:xfrm flipV="1">
            <a:off x="5407691"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10" name="Line 200">
            <a:extLst>
              <a:ext uri="{FF2B5EF4-FFF2-40B4-BE49-F238E27FC236}">
                <a16:creationId xmlns:a16="http://schemas.microsoft.com/office/drawing/2014/main" id="{1A3038F3-FB4C-9835-E40B-E57CD28D095E}"/>
              </a:ext>
            </a:extLst>
          </p:cNvPr>
          <p:cNvSpPr>
            <a:spLocks noChangeShapeType="1"/>
          </p:cNvSpPr>
          <p:nvPr/>
        </p:nvSpPr>
        <p:spPr bwMode="auto">
          <a:xfrm flipV="1">
            <a:off x="5447338"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11" name="Line 201">
            <a:extLst>
              <a:ext uri="{FF2B5EF4-FFF2-40B4-BE49-F238E27FC236}">
                <a16:creationId xmlns:a16="http://schemas.microsoft.com/office/drawing/2014/main" id="{C7173C49-5965-5A3B-22CB-0C38CDE2E631}"/>
              </a:ext>
            </a:extLst>
          </p:cNvPr>
          <p:cNvSpPr>
            <a:spLocks noChangeShapeType="1"/>
          </p:cNvSpPr>
          <p:nvPr/>
        </p:nvSpPr>
        <p:spPr bwMode="auto">
          <a:xfrm flipV="1">
            <a:off x="5481112"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12" name="Line 203">
            <a:extLst>
              <a:ext uri="{FF2B5EF4-FFF2-40B4-BE49-F238E27FC236}">
                <a16:creationId xmlns:a16="http://schemas.microsoft.com/office/drawing/2014/main" id="{00A368D9-03B3-F859-CABF-86141A872F8C}"/>
              </a:ext>
            </a:extLst>
          </p:cNvPr>
          <p:cNvSpPr>
            <a:spLocks noChangeShapeType="1"/>
          </p:cNvSpPr>
          <p:nvPr/>
        </p:nvSpPr>
        <p:spPr bwMode="auto">
          <a:xfrm flipV="1">
            <a:off x="5510481" y="5706295"/>
            <a:ext cx="0" cy="16975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13" name="Rectangle 204">
            <a:extLst>
              <a:ext uri="{FF2B5EF4-FFF2-40B4-BE49-F238E27FC236}">
                <a16:creationId xmlns:a16="http://schemas.microsoft.com/office/drawing/2014/main" id="{29A7092E-6F6F-C46F-BFBB-786FC9C9D3E8}"/>
              </a:ext>
            </a:extLst>
          </p:cNvPr>
          <p:cNvSpPr>
            <a:spLocks noChangeArrowheads="1"/>
          </p:cNvSpPr>
          <p:nvPr/>
        </p:nvSpPr>
        <p:spPr bwMode="auto">
          <a:xfrm>
            <a:off x="5372448" y="593941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85000"/>
                  </a:schemeClr>
                </a:solidFill>
              </a:rPr>
              <a:t>10</a:t>
            </a:r>
            <a:endParaRPr lang="en-US" altLang="en-US" sz="2000" dirty="0">
              <a:solidFill>
                <a:schemeClr val="bg1">
                  <a:lumMod val="85000"/>
                </a:schemeClr>
              </a:solidFill>
            </a:endParaRPr>
          </a:p>
        </p:txBody>
      </p:sp>
      <p:sp>
        <p:nvSpPr>
          <p:cNvPr id="414" name="Rectangle 206">
            <a:extLst>
              <a:ext uri="{FF2B5EF4-FFF2-40B4-BE49-F238E27FC236}">
                <a16:creationId xmlns:a16="http://schemas.microsoft.com/office/drawing/2014/main" id="{E57BC425-4DF4-E5E7-C3F7-E0E0C8F6F928}"/>
              </a:ext>
            </a:extLst>
          </p:cNvPr>
          <p:cNvSpPr>
            <a:spLocks noChangeArrowheads="1"/>
          </p:cNvSpPr>
          <p:nvPr/>
        </p:nvSpPr>
        <p:spPr bwMode="auto">
          <a:xfrm>
            <a:off x="5633451" y="585280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85000"/>
                  </a:schemeClr>
                </a:solidFill>
              </a:rPr>
              <a:t>6</a:t>
            </a:r>
            <a:endParaRPr lang="en-US" altLang="en-US" sz="2000">
              <a:solidFill>
                <a:schemeClr val="bg1">
                  <a:lumMod val="85000"/>
                </a:schemeClr>
              </a:solidFill>
            </a:endParaRPr>
          </a:p>
        </p:txBody>
      </p:sp>
      <p:sp>
        <p:nvSpPr>
          <p:cNvPr id="415" name="Line 207">
            <a:extLst>
              <a:ext uri="{FF2B5EF4-FFF2-40B4-BE49-F238E27FC236}">
                <a16:creationId xmlns:a16="http://schemas.microsoft.com/office/drawing/2014/main" id="{9EFDC47A-E925-1DAD-2953-5008E49A00F1}"/>
              </a:ext>
            </a:extLst>
          </p:cNvPr>
          <p:cNvSpPr>
            <a:spLocks noChangeShapeType="1"/>
          </p:cNvSpPr>
          <p:nvPr/>
        </p:nvSpPr>
        <p:spPr bwMode="auto">
          <a:xfrm flipV="1">
            <a:off x="5713123"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16" name="Line 208">
            <a:extLst>
              <a:ext uri="{FF2B5EF4-FFF2-40B4-BE49-F238E27FC236}">
                <a16:creationId xmlns:a16="http://schemas.microsoft.com/office/drawing/2014/main" id="{512A8B20-1BAB-B6DF-FB7F-800E6585C042}"/>
              </a:ext>
            </a:extLst>
          </p:cNvPr>
          <p:cNvSpPr>
            <a:spLocks noChangeShapeType="1"/>
          </p:cNvSpPr>
          <p:nvPr/>
        </p:nvSpPr>
        <p:spPr bwMode="auto">
          <a:xfrm flipV="1">
            <a:off x="5830596"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17" name="Line 209">
            <a:extLst>
              <a:ext uri="{FF2B5EF4-FFF2-40B4-BE49-F238E27FC236}">
                <a16:creationId xmlns:a16="http://schemas.microsoft.com/office/drawing/2014/main" id="{7C972F8C-E765-1AFD-9D8E-42002543C0BE}"/>
              </a:ext>
            </a:extLst>
          </p:cNvPr>
          <p:cNvSpPr>
            <a:spLocks noChangeShapeType="1"/>
          </p:cNvSpPr>
          <p:nvPr/>
        </p:nvSpPr>
        <p:spPr bwMode="auto">
          <a:xfrm flipV="1">
            <a:off x="5912827"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18" name="Line 210">
            <a:extLst>
              <a:ext uri="{FF2B5EF4-FFF2-40B4-BE49-F238E27FC236}">
                <a16:creationId xmlns:a16="http://schemas.microsoft.com/office/drawing/2014/main" id="{3DF07774-DD9C-A1DB-D227-66EFF4D86904}"/>
              </a:ext>
            </a:extLst>
          </p:cNvPr>
          <p:cNvSpPr>
            <a:spLocks noChangeShapeType="1"/>
          </p:cNvSpPr>
          <p:nvPr/>
        </p:nvSpPr>
        <p:spPr bwMode="auto">
          <a:xfrm flipV="1">
            <a:off x="5977438"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19" name="Line 211">
            <a:extLst>
              <a:ext uri="{FF2B5EF4-FFF2-40B4-BE49-F238E27FC236}">
                <a16:creationId xmlns:a16="http://schemas.microsoft.com/office/drawing/2014/main" id="{3EA97E1B-495E-B613-AD8F-DBF7D9607C24}"/>
              </a:ext>
            </a:extLst>
          </p:cNvPr>
          <p:cNvSpPr>
            <a:spLocks noChangeShapeType="1"/>
          </p:cNvSpPr>
          <p:nvPr/>
        </p:nvSpPr>
        <p:spPr bwMode="auto">
          <a:xfrm flipV="1">
            <a:off x="6030301"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20" name="Line 212">
            <a:extLst>
              <a:ext uri="{FF2B5EF4-FFF2-40B4-BE49-F238E27FC236}">
                <a16:creationId xmlns:a16="http://schemas.microsoft.com/office/drawing/2014/main" id="{94A68484-A095-28D1-6293-26E89B4B43BC}"/>
              </a:ext>
            </a:extLst>
          </p:cNvPr>
          <p:cNvSpPr>
            <a:spLocks noChangeShapeType="1"/>
          </p:cNvSpPr>
          <p:nvPr/>
        </p:nvSpPr>
        <p:spPr bwMode="auto">
          <a:xfrm flipV="1">
            <a:off x="6075823"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21" name="Line 213">
            <a:extLst>
              <a:ext uri="{FF2B5EF4-FFF2-40B4-BE49-F238E27FC236}">
                <a16:creationId xmlns:a16="http://schemas.microsoft.com/office/drawing/2014/main" id="{E0E4F89D-77D5-DBE2-A505-283C7CF51DFA}"/>
              </a:ext>
            </a:extLst>
          </p:cNvPr>
          <p:cNvSpPr>
            <a:spLocks noChangeShapeType="1"/>
          </p:cNvSpPr>
          <p:nvPr/>
        </p:nvSpPr>
        <p:spPr bwMode="auto">
          <a:xfrm flipV="1">
            <a:off x="6114001"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22" name="Line 214">
            <a:extLst>
              <a:ext uri="{FF2B5EF4-FFF2-40B4-BE49-F238E27FC236}">
                <a16:creationId xmlns:a16="http://schemas.microsoft.com/office/drawing/2014/main" id="{89FBABC3-0BF9-F86D-8CFD-5C5D6A8EAD60}"/>
              </a:ext>
            </a:extLst>
          </p:cNvPr>
          <p:cNvSpPr>
            <a:spLocks noChangeShapeType="1"/>
          </p:cNvSpPr>
          <p:nvPr/>
        </p:nvSpPr>
        <p:spPr bwMode="auto">
          <a:xfrm flipV="1">
            <a:off x="6149244" y="5706295"/>
            <a:ext cx="0" cy="93535"/>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23" name="Line 216">
            <a:extLst>
              <a:ext uri="{FF2B5EF4-FFF2-40B4-BE49-F238E27FC236}">
                <a16:creationId xmlns:a16="http://schemas.microsoft.com/office/drawing/2014/main" id="{AA39AEFB-B9DA-CA52-5F43-71E741F80B40}"/>
              </a:ext>
            </a:extLst>
          </p:cNvPr>
          <p:cNvSpPr>
            <a:spLocks noChangeShapeType="1"/>
          </p:cNvSpPr>
          <p:nvPr/>
        </p:nvSpPr>
        <p:spPr bwMode="auto">
          <a:xfrm flipV="1">
            <a:off x="6180081" y="5706295"/>
            <a:ext cx="0" cy="169750"/>
          </a:xfrm>
          <a:prstGeom prst="line">
            <a:avLst/>
          </a:prstGeom>
          <a:noFill/>
          <a:ln w="174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25" name="Line 129">
            <a:extLst>
              <a:ext uri="{FF2B5EF4-FFF2-40B4-BE49-F238E27FC236}">
                <a16:creationId xmlns:a16="http://schemas.microsoft.com/office/drawing/2014/main" id="{62FA331C-60E7-F7AA-8A9B-A6A501AEB851}"/>
              </a:ext>
            </a:extLst>
          </p:cNvPr>
          <p:cNvSpPr>
            <a:spLocks noChangeShapeType="1"/>
          </p:cNvSpPr>
          <p:nvPr/>
        </p:nvSpPr>
        <p:spPr bwMode="auto">
          <a:xfrm>
            <a:off x="1481132" y="5714957"/>
            <a:ext cx="4687570" cy="0"/>
          </a:xfrm>
          <a:prstGeom prst="line">
            <a:avLst/>
          </a:prstGeom>
          <a:noFill/>
          <a:ln w="12700"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85000"/>
                </a:schemeClr>
              </a:solidFill>
              <a:highlight>
                <a:srgbClr val="F2F2F2"/>
              </a:highlight>
            </a:endParaRPr>
          </a:p>
        </p:txBody>
      </p:sp>
      <p:sp>
        <p:nvSpPr>
          <p:cNvPr id="427" name="TextBox 426">
            <a:extLst>
              <a:ext uri="{FF2B5EF4-FFF2-40B4-BE49-F238E27FC236}">
                <a16:creationId xmlns:a16="http://schemas.microsoft.com/office/drawing/2014/main" id="{7FC24735-0105-3C0A-CAF8-49493AA6B2CE}"/>
              </a:ext>
            </a:extLst>
          </p:cNvPr>
          <p:cNvSpPr txBox="1"/>
          <p:nvPr/>
        </p:nvSpPr>
        <p:spPr>
          <a:xfrm>
            <a:off x="4872178" y="2236922"/>
            <a:ext cx="1070248" cy="338554"/>
          </a:xfrm>
          <a:prstGeom prst="rect">
            <a:avLst/>
          </a:prstGeom>
          <a:solidFill>
            <a:srgbClr val="000000">
              <a:alpha val="54118"/>
            </a:srgbClr>
          </a:solidFill>
        </p:spPr>
        <p:txBody>
          <a:bodyPr wrap="square" rtlCol="0">
            <a:spAutoFit/>
          </a:bodyPr>
          <a:lstStyle/>
          <a:p>
            <a:pPr algn="ctr"/>
            <a:r>
              <a:rPr lang="en-US" sz="1600" dirty="0">
                <a:solidFill>
                  <a:schemeClr val="bg2">
                    <a:lumMod val="90000"/>
                  </a:schemeClr>
                </a:solidFill>
              </a:rPr>
              <a:t>GNSS CV</a:t>
            </a:r>
          </a:p>
        </p:txBody>
      </p:sp>
      <p:sp>
        <p:nvSpPr>
          <p:cNvPr id="428" name="Google Shape;239;p5">
            <a:extLst>
              <a:ext uri="{FF2B5EF4-FFF2-40B4-BE49-F238E27FC236}">
                <a16:creationId xmlns:a16="http://schemas.microsoft.com/office/drawing/2014/main" id="{6672D700-D233-E899-7604-B773C5057F58}"/>
              </a:ext>
            </a:extLst>
          </p:cNvPr>
          <p:cNvSpPr txBox="1"/>
          <p:nvPr/>
        </p:nvSpPr>
        <p:spPr>
          <a:xfrm rot="16200000">
            <a:off x="-1503457" y="3268793"/>
            <a:ext cx="4240361" cy="400069"/>
          </a:xfrm>
          <a:prstGeom prst="rect">
            <a:avLst/>
          </a:prstGeom>
          <a:noFill/>
          <a:ln>
            <a:noFill/>
          </a:ln>
        </p:spPr>
        <p:txBody>
          <a:bodyPr spcFirstLastPara="1" wrap="square" lIns="91425" tIns="45700" rIns="91425" bIns="45700" anchor="t" anchorCtr="0">
            <a:spAutoFit/>
          </a:bodyPr>
          <a:lstStyle/>
          <a:p>
            <a:pPr algn="ctr"/>
            <a:r>
              <a:rPr lang="en-US" sz="2000" dirty="0">
                <a:solidFill>
                  <a:schemeClr val="bg1">
                    <a:lumMod val="85000"/>
                  </a:schemeClr>
                </a:solidFill>
                <a:latin typeface="Calibri"/>
                <a:ea typeface="Calibri"/>
                <a:cs typeface="Calibri"/>
                <a:sym typeface="Calibri"/>
              </a:rPr>
              <a:t>Fractional stability, </a:t>
            </a:r>
            <a:r>
              <a:rPr lang="en-US" sz="2000" dirty="0" err="1">
                <a:solidFill>
                  <a:schemeClr val="bg1">
                    <a:lumMod val="85000"/>
                  </a:schemeClr>
                </a:solidFill>
                <a:latin typeface="Symbol" pitchFamily="2" charset="2"/>
                <a:ea typeface="Calibri"/>
                <a:cs typeface="Calibri"/>
                <a:sym typeface="Calibri"/>
              </a:rPr>
              <a:t>D</a:t>
            </a:r>
            <a:r>
              <a:rPr lang="en-US" sz="2000" dirty="0" err="1">
                <a:solidFill>
                  <a:schemeClr val="bg1">
                    <a:lumMod val="85000"/>
                  </a:schemeClr>
                </a:solidFill>
                <a:latin typeface="Calibri"/>
                <a:ea typeface="Calibri"/>
                <a:cs typeface="Calibri"/>
                <a:sym typeface="Calibri"/>
              </a:rPr>
              <a:t>f</a:t>
            </a:r>
            <a:r>
              <a:rPr lang="en-US" sz="2000" dirty="0">
                <a:solidFill>
                  <a:schemeClr val="bg1">
                    <a:lumMod val="85000"/>
                  </a:schemeClr>
                </a:solidFill>
                <a:latin typeface="Calibri"/>
                <a:ea typeface="Calibri"/>
                <a:cs typeface="Calibri"/>
                <a:sym typeface="Calibri"/>
              </a:rPr>
              <a:t>/f </a:t>
            </a:r>
            <a:endParaRPr sz="2000" dirty="0">
              <a:solidFill>
                <a:schemeClr val="bg1">
                  <a:lumMod val="85000"/>
                </a:schemeClr>
              </a:solidFill>
            </a:endParaRPr>
          </a:p>
        </p:txBody>
      </p:sp>
      <p:sp>
        <p:nvSpPr>
          <p:cNvPr id="437" name="Line 66">
            <a:extLst>
              <a:ext uri="{FF2B5EF4-FFF2-40B4-BE49-F238E27FC236}">
                <a16:creationId xmlns:a16="http://schemas.microsoft.com/office/drawing/2014/main" id="{8ECB2C6E-BE16-4A2C-377C-860C6652C1F2}"/>
              </a:ext>
            </a:extLst>
          </p:cNvPr>
          <p:cNvSpPr>
            <a:spLocks noChangeShapeType="1"/>
          </p:cNvSpPr>
          <p:nvPr/>
        </p:nvSpPr>
        <p:spPr bwMode="auto">
          <a:xfrm>
            <a:off x="1456080" y="3732996"/>
            <a:ext cx="4750886" cy="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438" name="TextBox 437">
            <a:extLst>
              <a:ext uri="{FF2B5EF4-FFF2-40B4-BE49-F238E27FC236}">
                <a16:creationId xmlns:a16="http://schemas.microsoft.com/office/drawing/2014/main" id="{F61BA2D1-6CFB-915B-F0D0-5F2324231BB7}"/>
              </a:ext>
            </a:extLst>
          </p:cNvPr>
          <p:cNvSpPr txBox="1"/>
          <p:nvPr/>
        </p:nvSpPr>
        <p:spPr>
          <a:xfrm>
            <a:off x="5404153" y="3938897"/>
            <a:ext cx="781030" cy="338554"/>
          </a:xfrm>
          <a:prstGeom prst="rect">
            <a:avLst/>
          </a:prstGeom>
          <a:solidFill>
            <a:srgbClr val="000000">
              <a:alpha val="38000"/>
            </a:srgbClr>
          </a:solidFill>
        </p:spPr>
        <p:txBody>
          <a:bodyPr wrap="square" rtlCol="0">
            <a:spAutoFit/>
          </a:bodyPr>
          <a:lstStyle/>
          <a:p>
            <a:pPr algn="ctr"/>
            <a:r>
              <a:rPr lang="en-US" sz="1600" dirty="0">
                <a:solidFill>
                  <a:schemeClr val="accent3">
                    <a:lumMod val="60000"/>
                    <a:lumOff val="40000"/>
                  </a:schemeClr>
                </a:solidFill>
              </a:rPr>
              <a:t>TWCP</a:t>
            </a:r>
          </a:p>
        </p:txBody>
      </p:sp>
      <p:sp>
        <p:nvSpPr>
          <p:cNvPr id="440" name="TextBox 439">
            <a:extLst>
              <a:ext uri="{FF2B5EF4-FFF2-40B4-BE49-F238E27FC236}">
                <a16:creationId xmlns:a16="http://schemas.microsoft.com/office/drawing/2014/main" id="{E087B3EB-2453-E638-8CAC-EDB33B0DCEDB}"/>
              </a:ext>
            </a:extLst>
          </p:cNvPr>
          <p:cNvSpPr txBox="1"/>
          <p:nvPr/>
        </p:nvSpPr>
        <p:spPr>
          <a:xfrm>
            <a:off x="2024414" y="1143817"/>
            <a:ext cx="1165401" cy="338554"/>
          </a:xfrm>
          <a:prstGeom prst="rect">
            <a:avLst/>
          </a:prstGeom>
          <a:solidFill>
            <a:srgbClr val="000000">
              <a:alpha val="38000"/>
            </a:srgbClr>
          </a:solidFill>
        </p:spPr>
        <p:txBody>
          <a:bodyPr wrap="square" rtlCol="0">
            <a:spAutoFit/>
          </a:bodyPr>
          <a:lstStyle/>
          <a:p>
            <a:pPr algn="ctr"/>
            <a:r>
              <a:rPr lang="en-US" sz="1600" dirty="0">
                <a:solidFill>
                  <a:schemeClr val="accent5">
                    <a:lumMod val="60000"/>
                    <a:lumOff val="40000"/>
                  </a:schemeClr>
                </a:solidFill>
              </a:rPr>
              <a:t>GPS IPPP</a:t>
            </a:r>
          </a:p>
        </p:txBody>
      </p:sp>
      <p:sp>
        <p:nvSpPr>
          <p:cNvPr id="441" name="Line 130">
            <a:extLst>
              <a:ext uri="{FF2B5EF4-FFF2-40B4-BE49-F238E27FC236}">
                <a16:creationId xmlns:a16="http://schemas.microsoft.com/office/drawing/2014/main" id="{3FE3C871-1A1A-A841-A045-87006FA6F747}"/>
              </a:ext>
            </a:extLst>
          </p:cNvPr>
          <p:cNvSpPr>
            <a:spLocks noChangeShapeType="1"/>
          </p:cNvSpPr>
          <p:nvPr/>
        </p:nvSpPr>
        <p:spPr bwMode="auto">
          <a:xfrm flipV="1">
            <a:off x="1494579" y="1088083"/>
            <a:ext cx="4698948" cy="2264"/>
          </a:xfrm>
          <a:prstGeom prst="line">
            <a:avLst/>
          </a:prstGeom>
          <a:noFill/>
          <a:ln w="12700"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cxnSp>
        <p:nvCxnSpPr>
          <p:cNvPr id="442" name="Straight Connector 441">
            <a:extLst>
              <a:ext uri="{FF2B5EF4-FFF2-40B4-BE49-F238E27FC236}">
                <a16:creationId xmlns:a16="http://schemas.microsoft.com/office/drawing/2014/main" id="{E42FE5C4-B360-59B5-6252-1B5173F40926}"/>
              </a:ext>
            </a:extLst>
          </p:cNvPr>
          <p:cNvCxnSpPr>
            <a:cxnSpLocks noChangeAspect="1"/>
          </p:cNvCxnSpPr>
          <p:nvPr/>
        </p:nvCxnSpPr>
        <p:spPr>
          <a:xfrm>
            <a:off x="1492590" y="1738932"/>
            <a:ext cx="4015107" cy="1945615"/>
          </a:xfrm>
          <a:prstGeom prst="line">
            <a:avLst/>
          </a:prstGeom>
          <a:ln w="101600">
            <a:solidFill>
              <a:srgbClr val="F2AA84"/>
            </a:solidFill>
            <a:prstDash val="sysDash"/>
          </a:ln>
        </p:spPr>
        <p:style>
          <a:lnRef idx="1">
            <a:schemeClr val="accent1"/>
          </a:lnRef>
          <a:fillRef idx="0">
            <a:schemeClr val="accent1"/>
          </a:fillRef>
          <a:effectRef idx="0">
            <a:schemeClr val="accent1"/>
          </a:effectRef>
          <a:fontRef idx="minor">
            <a:schemeClr val="tx1"/>
          </a:fontRef>
        </p:style>
      </p:cxnSp>
      <p:sp>
        <p:nvSpPr>
          <p:cNvPr id="443" name="TextBox 442">
            <a:extLst>
              <a:ext uri="{FF2B5EF4-FFF2-40B4-BE49-F238E27FC236}">
                <a16:creationId xmlns:a16="http://schemas.microsoft.com/office/drawing/2014/main" id="{17C00BF8-A320-7750-ADBD-3CA3504E8FFB}"/>
              </a:ext>
            </a:extLst>
          </p:cNvPr>
          <p:cNvSpPr txBox="1"/>
          <p:nvPr/>
        </p:nvSpPr>
        <p:spPr>
          <a:xfrm rot="1505185">
            <a:off x="1416966" y="1644041"/>
            <a:ext cx="1538883" cy="400110"/>
          </a:xfrm>
          <a:prstGeom prst="rect">
            <a:avLst/>
          </a:prstGeom>
          <a:noFill/>
        </p:spPr>
        <p:txBody>
          <a:bodyPr wrap="none" rtlCol="0">
            <a:spAutoFit/>
          </a:bodyPr>
          <a:lstStyle/>
          <a:p>
            <a:r>
              <a:rPr lang="en-US" sz="2000" baseline="30000" dirty="0">
                <a:solidFill>
                  <a:schemeClr val="accent2">
                    <a:lumMod val="60000"/>
                    <a:lumOff val="40000"/>
                  </a:schemeClr>
                </a:solidFill>
              </a:rPr>
              <a:t>133</a:t>
            </a:r>
            <a:r>
              <a:rPr lang="en-US" sz="2000" dirty="0">
                <a:solidFill>
                  <a:schemeClr val="accent2">
                    <a:lumMod val="60000"/>
                    <a:lumOff val="40000"/>
                  </a:schemeClr>
                </a:solidFill>
              </a:rPr>
              <a:t>Cs clocks</a:t>
            </a:r>
          </a:p>
        </p:txBody>
      </p:sp>
      <p:sp>
        <p:nvSpPr>
          <p:cNvPr id="444" name="TextBox 443">
            <a:extLst>
              <a:ext uri="{FF2B5EF4-FFF2-40B4-BE49-F238E27FC236}">
                <a16:creationId xmlns:a16="http://schemas.microsoft.com/office/drawing/2014/main" id="{54153134-FAED-1375-40C4-33F264D262FF}"/>
              </a:ext>
            </a:extLst>
          </p:cNvPr>
          <p:cNvSpPr txBox="1"/>
          <p:nvPr/>
        </p:nvSpPr>
        <p:spPr>
          <a:xfrm rot="2655668">
            <a:off x="3732349" y="3754909"/>
            <a:ext cx="1818303" cy="584775"/>
          </a:xfrm>
          <a:prstGeom prst="rect">
            <a:avLst/>
          </a:prstGeom>
          <a:solidFill>
            <a:srgbClr val="000000">
              <a:alpha val="38000"/>
            </a:srgbClr>
          </a:solidFill>
        </p:spPr>
        <p:txBody>
          <a:bodyPr wrap="square" rtlCol="0">
            <a:spAutoFit/>
          </a:bodyPr>
          <a:lstStyle/>
          <a:p>
            <a:pPr algn="ctr"/>
            <a:r>
              <a:rPr lang="en-US" sz="1600" dirty="0">
                <a:solidFill>
                  <a:schemeClr val="bg1"/>
                </a:solidFill>
              </a:rPr>
              <a:t>ACES common view</a:t>
            </a:r>
          </a:p>
        </p:txBody>
      </p:sp>
      <p:sp>
        <p:nvSpPr>
          <p:cNvPr id="446" name="Freeform 224">
            <a:extLst>
              <a:ext uri="{FF2B5EF4-FFF2-40B4-BE49-F238E27FC236}">
                <a16:creationId xmlns:a16="http://schemas.microsoft.com/office/drawing/2014/main" id="{22330893-1628-1835-6C44-D9FDD8B501E8}"/>
              </a:ext>
            </a:extLst>
          </p:cNvPr>
          <p:cNvSpPr>
            <a:spLocks/>
          </p:cNvSpPr>
          <p:nvPr/>
        </p:nvSpPr>
        <p:spPr bwMode="auto">
          <a:xfrm>
            <a:off x="3761505" y="2283228"/>
            <a:ext cx="1690393" cy="1638786"/>
          </a:xfrm>
          <a:custGeom>
            <a:avLst/>
            <a:gdLst>
              <a:gd name="T0" fmla="*/ 0 w 1751"/>
              <a:gd name="T1" fmla="*/ 0 h 1129"/>
              <a:gd name="T2" fmla="*/ 136 w 1751"/>
              <a:gd name="T3" fmla="*/ 38 h 1129"/>
              <a:gd name="T4" fmla="*/ 273 w 1751"/>
              <a:gd name="T5" fmla="*/ 73 h 1129"/>
              <a:gd name="T6" fmla="*/ 410 w 1751"/>
              <a:gd name="T7" fmla="*/ 186 h 1129"/>
              <a:gd name="T8" fmla="*/ 547 w 1751"/>
              <a:gd name="T9" fmla="*/ 294 h 1129"/>
              <a:gd name="T10" fmla="*/ 684 w 1751"/>
              <a:gd name="T11" fmla="*/ 407 h 1129"/>
              <a:gd name="T12" fmla="*/ 821 w 1751"/>
              <a:gd name="T13" fmla="*/ 504 h 1129"/>
              <a:gd name="T14" fmla="*/ 958 w 1751"/>
              <a:gd name="T15" fmla="*/ 612 h 1129"/>
              <a:gd name="T16" fmla="*/ 1094 w 1751"/>
              <a:gd name="T17" fmla="*/ 703 h 1129"/>
              <a:gd name="T18" fmla="*/ 1231 w 1751"/>
              <a:gd name="T19" fmla="*/ 813 h 1129"/>
              <a:gd name="T20" fmla="*/ 1340 w 1751"/>
              <a:gd name="T21" fmla="*/ 887 h 1129"/>
              <a:gd name="T22" fmla="*/ 1477 w 1751"/>
              <a:gd name="T23" fmla="*/ 979 h 1129"/>
              <a:gd name="T24" fmla="*/ 1614 w 1751"/>
              <a:gd name="T25" fmla="*/ 1024 h 1129"/>
              <a:gd name="T26" fmla="*/ 1751 w 1751"/>
              <a:gd name="T27" fmla="*/ 1129 h 1129"/>
              <a:gd name="csX0" fmla="*/ 0 w 9218"/>
              <a:gd name="csY0" fmla="*/ 0 h 9070"/>
              <a:gd name="csX1" fmla="*/ 777 w 9218"/>
              <a:gd name="csY1" fmla="*/ 337 h 9070"/>
              <a:gd name="csX2" fmla="*/ 1559 w 9218"/>
              <a:gd name="csY2" fmla="*/ 647 h 9070"/>
              <a:gd name="csX3" fmla="*/ 2342 w 9218"/>
              <a:gd name="csY3" fmla="*/ 1647 h 9070"/>
              <a:gd name="csX4" fmla="*/ 3124 w 9218"/>
              <a:gd name="csY4" fmla="*/ 2604 h 9070"/>
              <a:gd name="csX5" fmla="*/ 3906 w 9218"/>
              <a:gd name="csY5" fmla="*/ 3605 h 9070"/>
              <a:gd name="csX6" fmla="*/ 4689 w 9218"/>
              <a:gd name="csY6" fmla="*/ 4464 h 9070"/>
              <a:gd name="csX7" fmla="*/ 5471 w 9218"/>
              <a:gd name="csY7" fmla="*/ 5421 h 9070"/>
              <a:gd name="csX8" fmla="*/ 6248 w 9218"/>
              <a:gd name="csY8" fmla="*/ 6227 h 9070"/>
              <a:gd name="csX9" fmla="*/ 7030 w 9218"/>
              <a:gd name="csY9" fmla="*/ 7201 h 9070"/>
              <a:gd name="csX10" fmla="*/ 7653 w 9218"/>
              <a:gd name="csY10" fmla="*/ 7857 h 9070"/>
              <a:gd name="csX11" fmla="*/ 8435 w 9218"/>
              <a:gd name="csY11" fmla="*/ 8671 h 9070"/>
              <a:gd name="csX12" fmla="*/ 9218 w 9218"/>
              <a:gd name="csY12" fmla="*/ 9070 h 9070"/>
              <a:gd name="csX0" fmla="*/ 0 w 9151"/>
              <a:gd name="csY0" fmla="*/ 0 h 9560"/>
              <a:gd name="csX1" fmla="*/ 843 w 9151"/>
              <a:gd name="csY1" fmla="*/ 372 h 9560"/>
              <a:gd name="csX2" fmla="*/ 1691 w 9151"/>
              <a:gd name="csY2" fmla="*/ 713 h 9560"/>
              <a:gd name="csX3" fmla="*/ 2541 w 9151"/>
              <a:gd name="csY3" fmla="*/ 1816 h 9560"/>
              <a:gd name="csX4" fmla="*/ 3389 w 9151"/>
              <a:gd name="csY4" fmla="*/ 2871 h 9560"/>
              <a:gd name="csX5" fmla="*/ 4237 w 9151"/>
              <a:gd name="csY5" fmla="*/ 3975 h 9560"/>
              <a:gd name="csX6" fmla="*/ 5087 w 9151"/>
              <a:gd name="csY6" fmla="*/ 4922 h 9560"/>
              <a:gd name="csX7" fmla="*/ 5935 w 9151"/>
              <a:gd name="csY7" fmla="*/ 5977 h 9560"/>
              <a:gd name="csX8" fmla="*/ 6778 w 9151"/>
              <a:gd name="csY8" fmla="*/ 6865 h 9560"/>
              <a:gd name="csX9" fmla="*/ 7626 w 9151"/>
              <a:gd name="csY9" fmla="*/ 7939 h 9560"/>
              <a:gd name="csX10" fmla="*/ 8302 w 9151"/>
              <a:gd name="csY10" fmla="*/ 8663 h 9560"/>
              <a:gd name="csX11" fmla="*/ 9151 w 9151"/>
              <a:gd name="csY11" fmla="*/ 9560 h 9560"/>
              <a:gd name="csX0" fmla="*/ 0 w 9072"/>
              <a:gd name="csY0" fmla="*/ 0 h 9062"/>
              <a:gd name="csX1" fmla="*/ 921 w 9072"/>
              <a:gd name="csY1" fmla="*/ 389 h 9062"/>
              <a:gd name="csX2" fmla="*/ 1848 w 9072"/>
              <a:gd name="csY2" fmla="*/ 746 h 9062"/>
              <a:gd name="csX3" fmla="*/ 2777 w 9072"/>
              <a:gd name="csY3" fmla="*/ 1900 h 9062"/>
              <a:gd name="csX4" fmla="*/ 3703 w 9072"/>
              <a:gd name="csY4" fmla="*/ 3003 h 9062"/>
              <a:gd name="csX5" fmla="*/ 4630 w 9072"/>
              <a:gd name="csY5" fmla="*/ 4158 h 9062"/>
              <a:gd name="csX6" fmla="*/ 5559 w 9072"/>
              <a:gd name="csY6" fmla="*/ 5149 h 9062"/>
              <a:gd name="csX7" fmla="*/ 6486 w 9072"/>
              <a:gd name="csY7" fmla="*/ 6252 h 9062"/>
              <a:gd name="csX8" fmla="*/ 7407 w 9072"/>
              <a:gd name="csY8" fmla="*/ 7181 h 9062"/>
              <a:gd name="csX9" fmla="*/ 8334 w 9072"/>
              <a:gd name="csY9" fmla="*/ 8304 h 9062"/>
              <a:gd name="csX10" fmla="*/ 9072 w 9072"/>
              <a:gd name="csY10" fmla="*/ 9062 h 9062"/>
              <a:gd name="csX0" fmla="*/ 0 w 9187"/>
              <a:gd name="csY0" fmla="*/ 0 h 9164"/>
              <a:gd name="csX1" fmla="*/ 1015 w 9187"/>
              <a:gd name="csY1" fmla="*/ 429 h 9164"/>
              <a:gd name="csX2" fmla="*/ 2037 w 9187"/>
              <a:gd name="csY2" fmla="*/ 823 h 9164"/>
              <a:gd name="csX3" fmla="*/ 3061 w 9187"/>
              <a:gd name="csY3" fmla="*/ 2097 h 9164"/>
              <a:gd name="csX4" fmla="*/ 4082 w 9187"/>
              <a:gd name="csY4" fmla="*/ 3314 h 9164"/>
              <a:gd name="csX5" fmla="*/ 5104 w 9187"/>
              <a:gd name="csY5" fmla="*/ 4588 h 9164"/>
              <a:gd name="csX6" fmla="*/ 6128 w 9187"/>
              <a:gd name="csY6" fmla="*/ 5682 h 9164"/>
              <a:gd name="csX7" fmla="*/ 7149 w 9187"/>
              <a:gd name="csY7" fmla="*/ 6899 h 9164"/>
              <a:gd name="csX8" fmla="*/ 8165 w 9187"/>
              <a:gd name="csY8" fmla="*/ 7924 h 9164"/>
              <a:gd name="csX9" fmla="*/ 9187 w 9187"/>
              <a:gd name="csY9" fmla="*/ 9164 h 9164"/>
              <a:gd name="csX0" fmla="*/ 0 w 8888"/>
              <a:gd name="csY0" fmla="*/ 0 h 8647"/>
              <a:gd name="csX1" fmla="*/ 1105 w 8888"/>
              <a:gd name="csY1" fmla="*/ 468 h 8647"/>
              <a:gd name="csX2" fmla="*/ 2217 w 8888"/>
              <a:gd name="csY2" fmla="*/ 898 h 8647"/>
              <a:gd name="csX3" fmla="*/ 3332 w 8888"/>
              <a:gd name="csY3" fmla="*/ 2288 h 8647"/>
              <a:gd name="csX4" fmla="*/ 4443 w 8888"/>
              <a:gd name="csY4" fmla="*/ 3616 h 8647"/>
              <a:gd name="csX5" fmla="*/ 5556 w 8888"/>
              <a:gd name="csY5" fmla="*/ 5007 h 8647"/>
              <a:gd name="csX6" fmla="*/ 6670 w 8888"/>
              <a:gd name="csY6" fmla="*/ 6200 h 8647"/>
              <a:gd name="csX7" fmla="*/ 7782 w 8888"/>
              <a:gd name="csY7" fmla="*/ 7528 h 8647"/>
              <a:gd name="csX8" fmla="*/ 8888 w 8888"/>
              <a:gd name="csY8" fmla="*/ 8647 h 8647"/>
              <a:gd name="csX0" fmla="*/ 0 w 8756"/>
              <a:gd name="csY0" fmla="*/ 0 h 8706"/>
              <a:gd name="csX1" fmla="*/ 1243 w 8756"/>
              <a:gd name="csY1" fmla="*/ 541 h 8706"/>
              <a:gd name="csX2" fmla="*/ 2494 w 8756"/>
              <a:gd name="csY2" fmla="*/ 1039 h 8706"/>
              <a:gd name="csX3" fmla="*/ 3749 w 8756"/>
              <a:gd name="csY3" fmla="*/ 2646 h 8706"/>
              <a:gd name="csX4" fmla="*/ 4999 w 8756"/>
              <a:gd name="csY4" fmla="*/ 4182 h 8706"/>
              <a:gd name="csX5" fmla="*/ 6251 w 8756"/>
              <a:gd name="csY5" fmla="*/ 5790 h 8706"/>
              <a:gd name="csX6" fmla="*/ 7505 w 8756"/>
              <a:gd name="csY6" fmla="*/ 7170 h 8706"/>
              <a:gd name="csX7" fmla="*/ 8756 w 8756"/>
              <a:gd name="csY7" fmla="*/ 8706 h 8706"/>
              <a:gd name="csX0" fmla="*/ 0 w 8571"/>
              <a:gd name="csY0" fmla="*/ 0 h 8236"/>
              <a:gd name="csX1" fmla="*/ 1420 w 8571"/>
              <a:gd name="csY1" fmla="*/ 621 h 8236"/>
              <a:gd name="csX2" fmla="*/ 2848 w 8571"/>
              <a:gd name="csY2" fmla="*/ 1193 h 8236"/>
              <a:gd name="csX3" fmla="*/ 4282 w 8571"/>
              <a:gd name="csY3" fmla="*/ 3039 h 8236"/>
              <a:gd name="csX4" fmla="*/ 5709 w 8571"/>
              <a:gd name="csY4" fmla="*/ 4804 h 8236"/>
              <a:gd name="csX5" fmla="*/ 7139 w 8571"/>
              <a:gd name="csY5" fmla="*/ 6651 h 8236"/>
              <a:gd name="csX6" fmla="*/ 8571 w 8571"/>
              <a:gd name="csY6" fmla="*/ 8236 h 8236"/>
              <a:gd name="csX0" fmla="*/ 0 w 10939"/>
              <a:gd name="csY0" fmla="*/ 0 h 8076"/>
              <a:gd name="csX1" fmla="*/ 1657 w 10939"/>
              <a:gd name="csY1" fmla="*/ 754 h 8076"/>
              <a:gd name="csX2" fmla="*/ 3323 w 10939"/>
              <a:gd name="csY2" fmla="*/ 1449 h 8076"/>
              <a:gd name="csX3" fmla="*/ 4996 w 10939"/>
              <a:gd name="csY3" fmla="*/ 3690 h 8076"/>
              <a:gd name="csX4" fmla="*/ 6661 w 10939"/>
              <a:gd name="csY4" fmla="*/ 5833 h 8076"/>
              <a:gd name="csX5" fmla="*/ 8329 w 10939"/>
              <a:gd name="csY5" fmla="*/ 8076 h 8076"/>
              <a:gd name="csX6" fmla="*/ 10939 w 10939"/>
              <a:gd name="csY6" fmla="*/ 4472 h 8076"/>
              <a:gd name="csX0" fmla="*/ 0 w 10000"/>
              <a:gd name="csY0" fmla="*/ 0 h 9358"/>
              <a:gd name="csX1" fmla="*/ 1515 w 10000"/>
              <a:gd name="csY1" fmla="*/ 934 h 9358"/>
              <a:gd name="csX2" fmla="*/ 3038 w 10000"/>
              <a:gd name="csY2" fmla="*/ 1794 h 9358"/>
              <a:gd name="csX3" fmla="*/ 4567 w 10000"/>
              <a:gd name="csY3" fmla="*/ 4569 h 9358"/>
              <a:gd name="csX4" fmla="*/ 6089 w 10000"/>
              <a:gd name="csY4" fmla="*/ 7223 h 9358"/>
              <a:gd name="csX5" fmla="*/ 5038 w 10000"/>
              <a:gd name="csY5" fmla="*/ 9358 h 9358"/>
              <a:gd name="csX6" fmla="*/ 10000 w 10000"/>
              <a:gd name="csY6" fmla="*/ 5537 h 9358"/>
              <a:gd name="csX0" fmla="*/ 0 w 10000"/>
              <a:gd name="csY0" fmla="*/ 0 h 10000"/>
              <a:gd name="csX1" fmla="*/ 1515 w 10000"/>
              <a:gd name="csY1" fmla="*/ 998 h 10000"/>
              <a:gd name="csX2" fmla="*/ 3038 w 10000"/>
              <a:gd name="csY2" fmla="*/ 1917 h 10000"/>
              <a:gd name="csX3" fmla="*/ 4567 w 10000"/>
              <a:gd name="csY3" fmla="*/ 4882 h 10000"/>
              <a:gd name="csX4" fmla="*/ 5038 w 10000"/>
              <a:gd name="csY4" fmla="*/ 10000 h 10000"/>
              <a:gd name="csX5" fmla="*/ 10000 w 10000"/>
              <a:gd name="csY5" fmla="*/ 5917 h 10000"/>
              <a:gd name="csX0" fmla="*/ 156 w 10156"/>
              <a:gd name="csY0" fmla="*/ 0 h 10000"/>
              <a:gd name="csX1" fmla="*/ 1671 w 10156"/>
              <a:gd name="csY1" fmla="*/ 998 h 10000"/>
              <a:gd name="csX2" fmla="*/ 3194 w 10156"/>
              <a:gd name="csY2" fmla="*/ 1917 h 10000"/>
              <a:gd name="csX3" fmla="*/ 0 w 10156"/>
              <a:gd name="csY3" fmla="*/ 8768 h 10000"/>
              <a:gd name="csX4" fmla="*/ 5194 w 10156"/>
              <a:gd name="csY4" fmla="*/ 10000 h 10000"/>
              <a:gd name="csX5" fmla="*/ 10156 w 10156"/>
              <a:gd name="csY5" fmla="*/ 5917 h 10000"/>
              <a:gd name="csX0" fmla="*/ 156 w 10156"/>
              <a:gd name="csY0" fmla="*/ 0 h 10000"/>
              <a:gd name="csX1" fmla="*/ 1671 w 10156"/>
              <a:gd name="csY1" fmla="*/ 998 h 10000"/>
              <a:gd name="csX2" fmla="*/ 0 w 10156"/>
              <a:gd name="csY2" fmla="*/ 8768 h 10000"/>
              <a:gd name="csX3" fmla="*/ 5194 w 10156"/>
              <a:gd name="csY3" fmla="*/ 10000 h 10000"/>
              <a:gd name="csX4" fmla="*/ 10156 w 10156"/>
              <a:gd name="csY4" fmla="*/ 5917 h 10000"/>
              <a:gd name="csX0" fmla="*/ 0 w 24169"/>
              <a:gd name="csY0" fmla="*/ 0 h 11600"/>
              <a:gd name="csX1" fmla="*/ 15684 w 24169"/>
              <a:gd name="csY1" fmla="*/ 2598 h 11600"/>
              <a:gd name="csX2" fmla="*/ 14013 w 24169"/>
              <a:gd name="csY2" fmla="*/ 10368 h 11600"/>
              <a:gd name="csX3" fmla="*/ 19207 w 24169"/>
              <a:gd name="csY3" fmla="*/ 11600 h 11600"/>
              <a:gd name="csX4" fmla="*/ 24169 w 24169"/>
              <a:gd name="csY4" fmla="*/ 7517 h 11600"/>
              <a:gd name="csX0" fmla="*/ 0 w 24169"/>
              <a:gd name="csY0" fmla="*/ 0 h 11600"/>
              <a:gd name="csX1" fmla="*/ 4306 w 24169"/>
              <a:gd name="csY1" fmla="*/ 5341 h 11600"/>
              <a:gd name="csX2" fmla="*/ 14013 w 24169"/>
              <a:gd name="csY2" fmla="*/ 10368 h 11600"/>
              <a:gd name="csX3" fmla="*/ 19207 w 24169"/>
              <a:gd name="csY3" fmla="*/ 11600 h 11600"/>
              <a:gd name="csX4" fmla="*/ 24169 w 24169"/>
              <a:gd name="csY4" fmla="*/ 7517 h 11600"/>
              <a:gd name="csX0" fmla="*/ 0 w 24169"/>
              <a:gd name="csY0" fmla="*/ 0 h 11600"/>
              <a:gd name="csX1" fmla="*/ 4091 w 24169"/>
              <a:gd name="csY1" fmla="*/ 4427 h 11600"/>
              <a:gd name="csX2" fmla="*/ 14013 w 24169"/>
              <a:gd name="csY2" fmla="*/ 10368 h 11600"/>
              <a:gd name="csX3" fmla="*/ 19207 w 24169"/>
              <a:gd name="csY3" fmla="*/ 11600 h 11600"/>
              <a:gd name="csX4" fmla="*/ 24169 w 24169"/>
              <a:gd name="csY4" fmla="*/ 7517 h 11600"/>
              <a:gd name="csX0" fmla="*/ 6643 w 20078"/>
              <a:gd name="csY0" fmla="*/ 0 h 9086"/>
              <a:gd name="csX1" fmla="*/ 0 w 20078"/>
              <a:gd name="csY1" fmla="*/ 1913 h 9086"/>
              <a:gd name="csX2" fmla="*/ 9922 w 20078"/>
              <a:gd name="csY2" fmla="*/ 7854 h 9086"/>
              <a:gd name="csX3" fmla="*/ 15116 w 20078"/>
              <a:gd name="csY3" fmla="*/ 9086 h 9086"/>
              <a:gd name="csX4" fmla="*/ 20078 w 20078"/>
              <a:gd name="csY4" fmla="*/ 5003 h 9086"/>
              <a:gd name="csX0" fmla="*/ 3309 w 10555"/>
              <a:gd name="csY0" fmla="*/ 0 h 19210"/>
              <a:gd name="csX1" fmla="*/ 0 w 10555"/>
              <a:gd name="csY1" fmla="*/ 2105 h 19210"/>
              <a:gd name="csX2" fmla="*/ 10555 w 10555"/>
              <a:gd name="csY2" fmla="*/ 19210 h 19210"/>
              <a:gd name="csX3" fmla="*/ 7529 w 10555"/>
              <a:gd name="csY3" fmla="*/ 10000 h 19210"/>
              <a:gd name="csX4" fmla="*/ 10000 w 10555"/>
              <a:gd name="csY4" fmla="*/ 5506 h 19210"/>
              <a:gd name="csX0" fmla="*/ 0 w 7246"/>
              <a:gd name="csY0" fmla="*/ 0 h 19210"/>
              <a:gd name="csX1" fmla="*/ 1823 w 7246"/>
              <a:gd name="csY1" fmla="*/ 7388 h 19210"/>
              <a:gd name="csX2" fmla="*/ 7246 w 7246"/>
              <a:gd name="csY2" fmla="*/ 19210 h 19210"/>
              <a:gd name="csX3" fmla="*/ 4220 w 7246"/>
              <a:gd name="csY3" fmla="*/ 10000 h 19210"/>
              <a:gd name="csX4" fmla="*/ 6691 w 7246"/>
              <a:gd name="csY4" fmla="*/ 5506 h 19210"/>
              <a:gd name="csX0" fmla="*/ 0 w 10000"/>
              <a:gd name="csY0" fmla="*/ 0 h 15045"/>
              <a:gd name="csX1" fmla="*/ 2516 w 10000"/>
              <a:gd name="csY1" fmla="*/ 3846 h 15045"/>
              <a:gd name="csX2" fmla="*/ 10000 w 10000"/>
              <a:gd name="csY2" fmla="*/ 10000 h 15045"/>
              <a:gd name="csX3" fmla="*/ 5824 w 10000"/>
              <a:gd name="csY3" fmla="*/ 5206 h 15045"/>
              <a:gd name="csX4" fmla="*/ 9308 w 10000"/>
              <a:gd name="csY4" fmla="*/ 15045 h 15045"/>
              <a:gd name="csX0" fmla="*/ 0 w 10000"/>
              <a:gd name="csY0" fmla="*/ 0 h 15045"/>
              <a:gd name="csX1" fmla="*/ 2516 w 10000"/>
              <a:gd name="csY1" fmla="*/ 3846 h 15045"/>
              <a:gd name="csX2" fmla="*/ 10000 w 10000"/>
              <a:gd name="csY2" fmla="*/ 10000 h 15045"/>
              <a:gd name="csX3" fmla="*/ 9308 w 10000"/>
              <a:gd name="csY3" fmla="*/ 15045 h 15045"/>
              <a:gd name="csX0" fmla="*/ 0 w 9308"/>
              <a:gd name="csY0" fmla="*/ 0 h 15045"/>
              <a:gd name="csX1" fmla="*/ 2516 w 9308"/>
              <a:gd name="csY1" fmla="*/ 3846 h 15045"/>
              <a:gd name="csX2" fmla="*/ 5721 w 9308"/>
              <a:gd name="csY2" fmla="*/ 9345 h 15045"/>
              <a:gd name="csX3" fmla="*/ 9308 w 9308"/>
              <a:gd name="csY3" fmla="*/ 15045 h 15045"/>
              <a:gd name="csX0" fmla="*/ 0 w 9464"/>
              <a:gd name="csY0" fmla="*/ 0 h 9458"/>
              <a:gd name="csX1" fmla="*/ 2703 w 9464"/>
              <a:gd name="csY1" fmla="*/ 2556 h 9458"/>
              <a:gd name="csX2" fmla="*/ 6146 w 9464"/>
              <a:gd name="csY2" fmla="*/ 6211 h 9458"/>
              <a:gd name="csX3" fmla="*/ 9464 w 9464"/>
              <a:gd name="csY3" fmla="*/ 9458 h 9458"/>
            </a:gdLst>
            <a:ahLst/>
            <a:cxnLst>
              <a:cxn ang="0">
                <a:pos x="csX0" y="csY0"/>
              </a:cxn>
              <a:cxn ang="0">
                <a:pos x="csX1" y="csY1"/>
              </a:cxn>
              <a:cxn ang="0">
                <a:pos x="csX2" y="csY2"/>
              </a:cxn>
              <a:cxn ang="0">
                <a:pos x="csX3" y="csY3"/>
              </a:cxn>
            </a:cxnLst>
            <a:rect l="l" t="t" r="r" b="b"/>
            <a:pathLst>
              <a:path w="9464" h="9458">
                <a:moveTo>
                  <a:pt x="0" y="0"/>
                </a:moveTo>
                <a:lnTo>
                  <a:pt x="2703" y="2556"/>
                </a:lnTo>
                <a:lnTo>
                  <a:pt x="6146" y="6211"/>
                </a:lnTo>
                <a:lnTo>
                  <a:pt x="9464" y="9458"/>
                </a:lnTo>
              </a:path>
            </a:pathLst>
          </a:custGeom>
          <a:noFill/>
          <a:ln w="76200" cap="flat">
            <a:solidFill>
              <a:schemeClr val="accent3">
                <a:lumMod val="60000"/>
                <a:lumOff val="40000"/>
              </a:schemeClr>
            </a:solidFill>
            <a:prstDash val="sysDash"/>
            <a:bevel/>
            <a:headEnd/>
            <a:tailEnd/>
          </a:ln>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1600" dirty="0"/>
          </a:p>
        </p:txBody>
      </p:sp>
      <p:sp>
        <p:nvSpPr>
          <p:cNvPr id="447" name="TextBox 446">
            <a:extLst>
              <a:ext uri="{FF2B5EF4-FFF2-40B4-BE49-F238E27FC236}">
                <a16:creationId xmlns:a16="http://schemas.microsoft.com/office/drawing/2014/main" id="{93461258-650F-979B-4836-9803A77EF24E}"/>
              </a:ext>
            </a:extLst>
          </p:cNvPr>
          <p:cNvSpPr txBox="1"/>
          <p:nvPr/>
        </p:nvSpPr>
        <p:spPr>
          <a:xfrm>
            <a:off x="5258582" y="3008812"/>
            <a:ext cx="716475" cy="338554"/>
          </a:xfrm>
          <a:prstGeom prst="rect">
            <a:avLst/>
          </a:prstGeom>
          <a:solidFill>
            <a:srgbClr val="000000">
              <a:alpha val="38000"/>
            </a:srgbClr>
          </a:solidFill>
        </p:spPr>
        <p:txBody>
          <a:bodyPr wrap="square" rtlCol="0">
            <a:spAutoFit/>
          </a:bodyPr>
          <a:lstStyle/>
          <a:p>
            <a:r>
              <a:rPr lang="en-US" sz="1600" dirty="0">
                <a:solidFill>
                  <a:schemeClr val="accent4">
                    <a:lumMod val="60000"/>
                    <a:lumOff val="40000"/>
                  </a:schemeClr>
                </a:solidFill>
              </a:rPr>
              <a:t>VLBI</a:t>
            </a:r>
          </a:p>
        </p:txBody>
      </p:sp>
      <p:sp>
        <p:nvSpPr>
          <p:cNvPr id="448" name="Freeform 64">
            <a:extLst>
              <a:ext uri="{FF2B5EF4-FFF2-40B4-BE49-F238E27FC236}">
                <a16:creationId xmlns:a16="http://schemas.microsoft.com/office/drawing/2014/main" id="{7FF14211-7C30-1A3F-CDCE-3C8F21016C3A}"/>
              </a:ext>
            </a:extLst>
          </p:cNvPr>
          <p:cNvSpPr/>
          <p:nvPr/>
        </p:nvSpPr>
        <p:spPr>
          <a:xfrm>
            <a:off x="3549979" y="2081986"/>
            <a:ext cx="1653041" cy="1070458"/>
          </a:xfrm>
          <a:custGeom>
            <a:avLst/>
            <a:gdLst>
              <a:gd name="connsiteX0" fmla="*/ 0 w 2934586"/>
              <a:gd name="connsiteY0" fmla="*/ 0 h 1637414"/>
              <a:gd name="connsiteX1" fmla="*/ 956930 w 2934586"/>
              <a:gd name="connsiteY1" fmla="*/ 382772 h 1637414"/>
              <a:gd name="connsiteX2" fmla="*/ 1977656 w 2934586"/>
              <a:gd name="connsiteY2" fmla="*/ 829340 h 1637414"/>
              <a:gd name="connsiteX3" fmla="*/ 2934586 w 2934586"/>
              <a:gd name="connsiteY3" fmla="*/ 1637414 h 1637414"/>
              <a:gd name="connsiteX4" fmla="*/ 2934586 w 2934586"/>
              <a:gd name="connsiteY4" fmla="*/ 1637414 h 1637414"/>
              <a:gd name="connsiteX0" fmla="*/ 0 w 3381154"/>
              <a:gd name="connsiteY0" fmla="*/ 0 h 1743740"/>
              <a:gd name="connsiteX1" fmla="*/ 956930 w 3381154"/>
              <a:gd name="connsiteY1" fmla="*/ 382772 h 1743740"/>
              <a:gd name="connsiteX2" fmla="*/ 1977656 w 3381154"/>
              <a:gd name="connsiteY2" fmla="*/ 829340 h 1743740"/>
              <a:gd name="connsiteX3" fmla="*/ 2934586 w 3381154"/>
              <a:gd name="connsiteY3" fmla="*/ 1637414 h 1743740"/>
              <a:gd name="connsiteX4" fmla="*/ 3381154 w 3381154"/>
              <a:gd name="connsiteY4" fmla="*/ 1743740 h 1743740"/>
              <a:gd name="csX0" fmla="*/ 0 w 2424224"/>
              <a:gd name="csY0" fmla="*/ 0 h 1360968"/>
              <a:gd name="csX1" fmla="*/ 1020726 w 2424224"/>
              <a:gd name="csY1" fmla="*/ 446568 h 1360968"/>
              <a:gd name="csX2" fmla="*/ 1977656 w 2424224"/>
              <a:gd name="csY2" fmla="*/ 1254642 h 1360968"/>
              <a:gd name="csX3" fmla="*/ 2424224 w 2424224"/>
              <a:gd name="csY3" fmla="*/ 1360968 h 1360968"/>
              <a:gd name="csX0" fmla="*/ 0 w 2424224"/>
              <a:gd name="csY0" fmla="*/ 0 h 1360968"/>
              <a:gd name="csX1" fmla="*/ 999964 w 2424224"/>
              <a:gd name="csY1" fmla="*/ 561621 h 1360968"/>
              <a:gd name="csX2" fmla="*/ 1977656 w 2424224"/>
              <a:gd name="csY2" fmla="*/ 1254642 h 1360968"/>
              <a:gd name="csX3" fmla="*/ 2424224 w 2424224"/>
              <a:gd name="csY3" fmla="*/ 1360968 h 1360968"/>
              <a:gd name="csX0" fmla="*/ 0 w 2424224"/>
              <a:gd name="csY0" fmla="*/ 0 h 1360968"/>
              <a:gd name="csX1" fmla="*/ 985555 w 2424224"/>
              <a:gd name="csY1" fmla="*/ 633950 h 1360968"/>
              <a:gd name="csX2" fmla="*/ 1977656 w 2424224"/>
              <a:gd name="csY2" fmla="*/ 1254642 h 1360968"/>
              <a:gd name="csX3" fmla="*/ 2424224 w 2424224"/>
              <a:gd name="csY3" fmla="*/ 1360968 h 1360968"/>
              <a:gd name="csX0" fmla="*/ 0 w 2424224"/>
              <a:gd name="csY0" fmla="*/ 0 h 1360968"/>
              <a:gd name="csX1" fmla="*/ 985555 w 2424224"/>
              <a:gd name="csY1" fmla="*/ 633950 h 1360968"/>
              <a:gd name="csX2" fmla="*/ 1977656 w 2424224"/>
              <a:gd name="csY2" fmla="*/ 1254642 h 1360968"/>
              <a:gd name="csX3" fmla="*/ 2424224 w 2424224"/>
              <a:gd name="csY3" fmla="*/ 1360968 h 1360968"/>
            </a:gdLst>
            <a:ahLst/>
            <a:cxnLst>
              <a:cxn ang="0">
                <a:pos x="csX0" y="csY0"/>
              </a:cxn>
              <a:cxn ang="0">
                <a:pos x="csX1" y="csY1"/>
              </a:cxn>
              <a:cxn ang="0">
                <a:pos x="csX2" y="csY2"/>
              </a:cxn>
              <a:cxn ang="0">
                <a:pos x="csX3" y="csY3"/>
              </a:cxn>
            </a:cxnLst>
            <a:rect l="l" t="t" r="r" b="b"/>
            <a:pathLst>
              <a:path w="2424224" h="1360968">
                <a:moveTo>
                  <a:pt x="0" y="0"/>
                </a:moveTo>
                <a:cubicBezTo>
                  <a:pt x="358427" y="210552"/>
                  <a:pt x="655946" y="424843"/>
                  <a:pt x="985555" y="633950"/>
                </a:cubicBezTo>
                <a:lnTo>
                  <a:pt x="1977656" y="1254642"/>
                </a:lnTo>
                <a:lnTo>
                  <a:pt x="2424224" y="1360968"/>
                </a:lnTo>
              </a:path>
            </a:pathLst>
          </a:custGeom>
          <a:noFill/>
          <a:ln w="5715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9" name="Freeform 448">
            <a:extLst>
              <a:ext uri="{FF2B5EF4-FFF2-40B4-BE49-F238E27FC236}">
                <a16:creationId xmlns:a16="http://schemas.microsoft.com/office/drawing/2014/main" id="{024F47D3-6CF5-057D-9BBF-44F5563611BD}"/>
              </a:ext>
            </a:extLst>
          </p:cNvPr>
          <p:cNvSpPr/>
          <p:nvPr/>
        </p:nvSpPr>
        <p:spPr>
          <a:xfrm>
            <a:off x="1493173" y="3560395"/>
            <a:ext cx="3101855" cy="1914732"/>
          </a:xfrm>
          <a:custGeom>
            <a:avLst/>
            <a:gdLst>
              <a:gd name="csX0" fmla="*/ 0 w 4659086"/>
              <a:gd name="csY0" fmla="*/ 587828 h 2525485"/>
              <a:gd name="csX1" fmla="*/ 0 w 4659086"/>
              <a:gd name="csY1" fmla="*/ 0 h 2525485"/>
              <a:gd name="csX2" fmla="*/ 4659086 w 4659086"/>
              <a:gd name="csY2" fmla="*/ 2133600 h 2525485"/>
              <a:gd name="csX3" fmla="*/ 4310743 w 4659086"/>
              <a:gd name="csY3" fmla="*/ 2525485 h 2525485"/>
              <a:gd name="csX4" fmla="*/ 0 w 4659086"/>
              <a:gd name="csY4" fmla="*/ 587828 h 2525485"/>
              <a:gd name="csX0" fmla="*/ 0 w 4659086"/>
              <a:gd name="csY0" fmla="*/ 587828 h 2699656"/>
              <a:gd name="csX1" fmla="*/ 0 w 4659086"/>
              <a:gd name="csY1" fmla="*/ 0 h 2699656"/>
              <a:gd name="csX2" fmla="*/ 4659086 w 4659086"/>
              <a:gd name="csY2" fmla="*/ 2133600 h 2699656"/>
              <a:gd name="csX3" fmla="*/ 4659086 w 4659086"/>
              <a:gd name="csY3" fmla="*/ 2699656 h 2699656"/>
              <a:gd name="csX4" fmla="*/ 0 w 4659086"/>
              <a:gd name="csY4" fmla="*/ 587828 h 2699656"/>
            </a:gdLst>
            <a:ahLst/>
            <a:cxnLst>
              <a:cxn ang="0">
                <a:pos x="csX0" y="csY0"/>
              </a:cxn>
              <a:cxn ang="0">
                <a:pos x="csX1" y="csY1"/>
              </a:cxn>
              <a:cxn ang="0">
                <a:pos x="csX2" y="csY2"/>
              </a:cxn>
              <a:cxn ang="0">
                <a:pos x="csX3" y="csY3"/>
              </a:cxn>
              <a:cxn ang="0">
                <a:pos x="csX4" y="csY4"/>
              </a:cxn>
            </a:cxnLst>
            <a:rect l="l" t="t" r="r" b="b"/>
            <a:pathLst>
              <a:path w="4659086" h="2699656">
                <a:moveTo>
                  <a:pt x="0" y="587828"/>
                </a:moveTo>
                <a:lnTo>
                  <a:pt x="0" y="0"/>
                </a:lnTo>
                <a:lnTo>
                  <a:pt x="4659086" y="2133600"/>
                </a:lnTo>
                <a:lnTo>
                  <a:pt x="4659086" y="2699656"/>
                </a:lnTo>
                <a:lnTo>
                  <a:pt x="0" y="587828"/>
                </a:lnTo>
                <a:close/>
              </a:path>
            </a:pathLst>
          </a:custGeom>
          <a:solidFill>
            <a:srgbClr val="FFFF00">
              <a:alpha val="5882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0" name="Line 5">
            <a:extLst>
              <a:ext uri="{FF2B5EF4-FFF2-40B4-BE49-F238E27FC236}">
                <a16:creationId xmlns:a16="http://schemas.microsoft.com/office/drawing/2014/main" id="{2683706F-27B3-BCA7-341F-39BA0E35F294}"/>
              </a:ext>
            </a:extLst>
          </p:cNvPr>
          <p:cNvSpPr>
            <a:spLocks noChangeShapeType="1"/>
          </p:cNvSpPr>
          <p:nvPr/>
        </p:nvSpPr>
        <p:spPr bwMode="auto">
          <a:xfrm>
            <a:off x="1501102" y="1120162"/>
            <a:ext cx="0" cy="4572000"/>
          </a:xfrm>
          <a:prstGeom prst="line">
            <a:avLst/>
          </a:prstGeom>
          <a:noFill/>
          <a:ln w="12700"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solidFill>
            </a:endParaRPr>
          </a:p>
        </p:txBody>
      </p:sp>
      <p:sp>
        <p:nvSpPr>
          <p:cNvPr id="451" name="Freeform 64">
            <a:extLst>
              <a:ext uri="{FF2B5EF4-FFF2-40B4-BE49-F238E27FC236}">
                <a16:creationId xmlns:a16="http://schemas.microsoft.com/office/drawing/2014/main" id="{6DC72AC4-FC02-A50C-DC3D-CC097871A602}"/>
              </a:ext>
            </a:extLst>
          </p:cNvPr>
          <p:cNvSpPr/>
          <p:nvPr/>
        </p:nvSpPr>
        <p:spPr>
          <a:xfrm>
            <a:off x="3141545" y="1575113"/>
            <a:ext cx="1789846" cy="854278"/>
          </a:xfrm>
          <a:custGeom>
            <a:avLst/>
            <a:gdLst>
              <a:gd name="connsiteX0" fmla="*/ 0 w 2934586"/>
              <a:gd name="connsiteY0" fmla="*/ 0 h 1637414"/>
              <a:gd name="connsiteX1" fmla="*/ 956930 w 2934586"/>
              <a:gd name="connsiteY1" fmla="*/ 382772 h 1637414"/>
              <a:gd name="connsiteX2" fmla="*/ 1977656 w 2934586"/>
              <a:gd name="connsiteY2" fmla="*/ 829340 h 1637414"/>
              <a:gd name="connsiteX3" fmla="*/ 2934586 w 2934586"/>
              <a:gd name="connsiteY3" fmla="*/ 1637414 h 1637414"/>
              <a:gd name="connsiteX4" fmla="*/ 2934586 w 2934586"/>
              <a:gd name="connsiteY4" fmla="*/ 1637414 h 1637414"/>
              <a:gd name="connsiteX0" fmla="*/ 0 w 3381154"/>
              <a:gd name="connsiteY0" fmla="*/ 0 h 1743740"/>
              <a:gd name="connsiteX1" fmla="*/ 956930 w 3381154"/>
              <a:gd name="connsiteY1" fmla="*/ 382772 h 1743740"/>
              <a:gd name="connsiteX2" fmla="*/ 1977656 w 3381154"/>
              <a:gd name="connsiteY2" fmla="*/ 829340 h 1743740"/>
              <a:gd name="connsiteX3" fmla="*/ 2934586 w 3381154"/>
              <a:gd name="connsiteY3" fmla="*/ 1637414 h 1743740"/>
              <a:gd name="connsiteX4" fmla="*/ 3381154 w 3381154"/>
              <a:gd name="connsiteY4" fmla="*/ 1743740 h 1743740"/>
              <a:gd name="csX0" fmla="*/ 0 w 2424224"/>
              <a:gd name="csY0" fmla="*/ 0 h 1360968"/>
              <a:gd name="csX1" fmla="*/ 1020726 w 2424224"/>
              <a:gd name="csY1" fmla="*/ 446568 h 1360968"/>
              <a:gd name="csX2" fmla="*/ 1977656 w 2424224"/>
              <a:gd name="csY2" fmla="*/ 1254642 h 1360968"/>
              <a:gd name="csX3" fmla="*/ 2424224 w 2424224"/>
              <a:gd name="csY3" fmla="*/ 1360968 h 1360968"/>
              <a:gd name="csX0" fmla="*/ 0 w 2424224"/>
              <a:gd name="csY0" fmla="*/ 0 h 1360968"/>
              <a:gd name="csX1" fmla="*/ 999964 w 2424224"/>
              <a:gd name="csY1" fmla="*/ 561621 h 1360968"/>
              <a:gd name="csX2" fmla="*/ 1977656 w 2424224"/>
              <a:gd name="csY2" fmla="*/ 1254642 h 1360968"/>
              <a:gd name="csX3" fmla="*/ 2424224 w 2424224"/>
              <a:gd name="csY3" fmla="*/ 1360968 h 1360968"/>
              <a:gd name="csX0" fmla="*/ 0 w 2424224"/>
              <a:gd name="csY0" fmla="*/ 0 h 1360968"/>
              <a:gd name="csX1" fmla="*/ 999964 w 2424224"/>
              <a:gd name="csY1" fmla="*/ 561621 h 1360968"/>
              <a:gd name="csX2" fmla="*/ 1424980 w 2424224"/>
              <a:gd name="csY2" fmla="*/ 390833 h 1360968"/>
              <a:gd name="csX3" fmla="*/ 2424224 w 2424224"/>
              <a:gd name="csY3" fmla="*/ 1360968 h 1360968"/>
              <a:gd name="csX0" fmla="*/ 0 w 2424224"/>
              <a:gd name="csY0" fmla="*/ 0 h 1360968"/>
              <a:gd name="csX1" fmla="*/ 1424980 w 2424224"/>
              <a:gd name="csY1" fmla="*/ 390833 h 1360968"/>
              <a:gd name="csX2" fmla="*/ 2424224 w 2424224"/>
              <a:gd name="csY2" fmla="*/ 1360968 h 1360968"/>
              <a:gd name="csX0" fmla="*/ 0 w 1999089"/>
              <a:gd name="csY0" fmla="*/ 0 h 2264041"/>
              <a:gd name="csX1" fmla="*/ 999845 w 1999089"/>
              <a:gd name="csY1" fmla="*/ 1293906 h 2264041"/>
              <a:gd name="csX2" fmla="*/ 1999089 w 1999089"/>
              <a:gd name="csY2" fmla="*/ 2264041 h 2264041"/>
              <a:gd name="csX0" fmla="*/ 0 w 1999089"/>
              <a:gd name="csY0" fmla="*/ 0 h 2264041"/>
              <a:gd name="csX1" fmla="*/ 999845 w 1999089"/>
              <a:gd name="csY1" fmla="*/ 1293906 h 2264041"/>
              <a:gd name="csX2" fmla="*/ 1999089 w 1999089"/>
              <a:gd name="csY2" fmla="*/ 2264041 h 2264041"/>
              <a:gd name="csX0" fmla="*/ 0 w 1999089"/>
              <a:gd name="csY0" fmla="*/ 0 h 2264041"/>
              <a:gd name="csX1" fmla="*/ 999845 w 1999089"/>
              <a:gd name="csY1" fmla="*/ 1293906 h 2264041"/>
              <a:gd name="csX2" fmla="*/ 1999089 w 1999089"/>
              <a:gd name="csY2" fmla="*/ 2264041 h 2264041"/>
              <a:gd name="csX0" fmla="*/ 0 w 1999089"/>
              <a:gd name="csY0" fmla="*/ 0 h 2264041"/>
              <a:gd name="csX1" fmla="*/ 999845 w 1999089"/>
              <a:gd name="csY1" fmla="*/ 1293906 h 2264041"/>
              <a:gd name="csX2" fmla="*/ 1999089 w 1999089"/>
              <a:gd name="csY2" fmla="*/ 2264041 h 2264041"/>
              <a:gd name="csX0" fmla="*/ 0 w 1999089"/>
              <a:gd name="csY0" fmla="*/ 0 h 2264041"/>
              <a:gd name="csX1" fmla="*/ 1021103 w 1999089"/>
              <a:gd name="csY1" fmla="*/ 1293906 h 2264041"/>
              <a:gd name="csX2" fmla="*/ 1999089 w 1999089"/>
              <a:gd name="csY2" fmla="*/ 2264041 h 2264041"/>
              <a:gd name="csX0" fmla="*/ 0 w 1999089"/>
              <a:gd name="csY0" fmla="*/ 0 h 2264041"/>
              <a:gd name="csX1" fmla="*/ 1021103 w 1999089"/>
              <a:gd name="csY1" fmla="*/ 1293906 h 2264041"/>
              <a:gd name="csX2" fmla="*/ 1999089 w 1999089"/>
              <a:gd name="csY2" fmla="*/ 2264041 h 2264041"/>
              <a:gd name="csX0" fmla="*/ 0 w 1999089"/>
              <a:gd name="csY0" fmla="*/ 0 h 2264041"/>
              <a:gd name="csX1" fmla="*/ 999846 w 1999089"/>
              <a:gd name="csY1" fmla="*/ 1136851 h 2264041"/>
              <a:gd name="csX2" fmla="*/ 1999089 w 1999089"/>
              <a:gd name="csY2" fmla="*/ 2264041 h 2264041"/>
              <a:gd name="csX0" fmla="*/ 0 w 1999089"/>
              <a:gd name="csY0" fmla="*/ 0 h 2106985"/>
              <a:gd name="csX1" fmla="*/ 999846 w 1999089"/>
              <a:gd name="csY1" fmla="*/ 1136851 h 2106985"/>
              <a:gd name="csX2" fmla="*/ 1999089 w 1999089"/>
              <a:gd name="csY2" fmla="*/ 2106985 h 2106985"/>
              <a:gd name="csX0" fmla="*/ 0 w 1999089"/>
              <a:gd name="csY0" fmla="*/ 0 h 2106985"/>
              <a:gd name="csX1" fmla="*/ 999846 w 1999089"/>
              <a:gd name="csY1" fmla="*/ 1136851 h 2106985"/>
              <a:gd name="csX2" fmla="*/ 1999089 w 1999089"/>
              <a:gd name="csY2" fmla="*/ 2106985 h 2106985"/>
              <a:gd name="csX0" fmla="*/ 0 w 2546632"/>
              <a:gd name="csY0" fmla="*/ 0 h 1655449"/>
              <a:gd name="csX1" fmla="*/ 1547389 w 2546632"/>
              <a:gd name="csY1" fmla="*/ 685315 h 1655449"/>
              <a:gd name="csX2" fmla="*/ 2546632 w 2546632"/>
              <a:gd name="csY2" fmla="*/ 1655449 h 1655449"/>
              <a:gd name="csX0" fmla="*/ 0 w 2546632"/>
              <a:gd name="csY0" fmla="*/ 0 h 1655449"/>
              <a:gd name="csX1" fmla="*/ 589189 w 2546632"/>
              <a:gd name="csY1" fmla="*/ 508628 h 1655449"/>
              <a:gd name="csX2" fmla="*/ 2546632 w 2546632"/>
              <a:gd name="csY2" fmla="*/ 1655449 h 1655449"/>
              <a:gd name="csX0" fmla="*/ 0 w 2546632"/>
              <a:gd name="csY0" fmla="*/ 0 h 1655449"/>
              <a:gd name="csX1" fmla="*/ 589189 w 2546632"/>
              <a:gd name="csY1" fmla="*/ 508628 h 1655449"/>
              <a:gd name="csX2" fmla="*/ 2546632 w 2546632"/>
              <a:gd name="csY2" fmla="*/ 1655449 h 1655449"/>
              <a:gd name="csX0" fmla="*/ 0 w 2566187"/>
              <a:gd name="csY0" fmla="*/ 0 h 1105753"/>
              <a:gd name="csX1" fmla="*/ 589189 w 2566187"/>
              <a:gd name="csY1" fmla="*/ 508628 h 1105753"/>
              <a:gd name="csX2" fmla="*/ 2566187 w 2566187"/>
              <a:gd name="csY2" fmla="*/ 1105753 h 1105753"/>
              <a:gd name="csX0" fmla="*/ 0 w 2566187"/>
              <a:gd name="csY0" fmla="*/ 0 h 1105753"/>
              <a:gd name="csX1" fmla="*/ 589189 w 2566187"/>
              <a:gd name="csY1" fmla="*/ 508628 h 1105753"/>
              <a:gd name="csX2" fmla="*/ 2566187 w 2566187"/>
              <a:gd name="csY2" fmla="*/ 1105753 h 1105753"/>
              <a:gd name="csX0" fmla="*/ 0 w 2566187"/>
              <a:gd name="csY0" fmla="*/ 0 h 1105753"/>
              <a:gd name="csX1" fmla="*/ 589189 w 2566187"/>
              <a:gd name="csY1" fmla="*/ 508628 h 1105753"/>
              <a:gd name="csX2" fmla="*/ 2566187 w 2566187"/>
              <a:gd name="csY2" fmla="*/ 1105753 h 1105753"/>
              <a:gd name="csX0" fmla="*/ 0 w 2566187"/>
              <a:gd name="csY0" fmla="*/ 0 h 1105753"/>
              <a:gd name="csX1" fmla="*/ 589189 w 2566187"/>
              <a:gd name="csY1" fmla="*/ 508628 h 1105753"/>
              <a:gd name="csX2" fmla="*/ 2566187 w 2566187"/>
              <a:gd name="csY2" fmla="*/ 1105753 h 1105753"/>
              <a:gd name="csX0" fmla="*/ 0 w 2566187"/>
              <a:gd name="csY0" fmla="*/ 0 h 1105753"/>
              <a:gd name="csX1" fmla="*/ 550079 w 2566187"/>
              <a:gd name="csY1" fmla="*/ 508628 h 1105753"/>
              <a:gd name="csX2" fmla="*/ 2566187 w 2566187"/>
              <a:gd name="csY2" fmla="*/ 1105753 h 1105753"/>
              <a:gd name="csX0" fmla="*/ 0 w 2566187"/>
              <a:gd name="csY0" fmla="*/ 0 h 1105753"/>
              <a:gd name="csX1" fmla="*/ 550079 w 2566187"/>
              <a:gd name="csY1" fmla="*/ 508628 h 1105753"/>
              <a:gd name="csX2" fmla="*/ 2566187 w 2566187"/>
              <a:gd name="csY2" fmla="*/ 1105753 h 1105753"/>
              <a:gd name="csX0" fmla="*/ 0 w 2566187"/>
              <a:gd name="csY0" fmla="*/ 0 h 1105753"/>
              <a:gd name="csX1" fmla="*/ 550079 w 2566187"/>
              <a:gd name="csY1" fmla="*/ 508628 h 1105753"/>
              <a:gd name="csX2" fmla="*/ 2566187 w 2566187"/>
              <a:gd name="csY2" fmla="*/ 1105753 h 1105753"/>
              <a:gd name="csX0" fmla="*/ 0 w 2566187"/>
              <a:gd name="csY0" fmla="*/ 0 h 1105753"/>
              <a:gd name="csX1" fmla="*/ 550079 w 2566187"/>
              <a:gd name="csY1" fmla="*/ 508628 h 1105753"/>
              <a:gd name="csX2" fmla="*/ 2566187 w 2566187"/>
              <a:gd name="csY2" fmla="*/ 1105753 h 1105753"/>
              <a:gd name="csX0" fmla="*/ 0 w 2566187"/>
              <a:gd name="csY0" fmla="*/ 0 h 1105753"/>
              <a:gd name="csX1" fmla="*/ 550079 w 2566187"/>
              <a:gd name="csY1" fmla="*/ 508628 h 1105753"/>
              <a:gd name="csX2" fmla="*/ 532077 w 2566187"/>
              <a:gd name="csY2" fmla="*/ 482335 h 1105753"/>
              <a:gd name="csX3" fmla="*/ 2566187 w 2566187"/>
              <a:gd name="csY3" fmla="*/ 1105753 h 1105753"/>
              <a:gd name="csX0" fmla="*/ 0 w 2566187"/>
              <a:gd name="csY0" fmla="*/ 0 h 1105753"/>
              <a:gd name="csX1" fmla="*/ 550079 w 2566187"/>
              <a:gd name="csY1" fmla="*/ 508628 h 1105753"/>
              <a:gd name="csX2" fmla="*/ 1548942 w 2566187"/>
              <a:gd name="csY2" fmla="*/ 796448 h 1105753"/>
              <a:gd name="csX3" fmla="*/ 2566187 w 2566187"/>
              <a:gd name="csY3" fmla="*/ 1105753 h 1105753"/>
              <a:gd name="csX0" fmla="*/ 0 w 2566187"/>
              <a:gd name="csY0" fmla="*/ 0 h 1105753"/>
              <a:gd name="csX1" fmla="*/ 589190 w 2566187"/>
              <a:gd name="csY1" fmla="*/ 488995 h 1105753"/>
              <a:gd name="csX2" fmla="*/ 1548942 w 2566187"/>
              <a:gd name="csY2" fmla="*/ 796448 h 1105753"/>
              <a:gd name="csX3" fmla="*/ 2566187 w 2566187"/>
              <a:gd name="csY3" fmla="*/ 1105753 h 1105753"/>
              <a:gd name="csX0" fmla="*/ 0 w 2566187"/>
              <a:gd name="csY0" fmla="*/ 0 h 1105753"/>
              <a:gd name="csX1" fmla="*/ 589190 w 2566187"/>
              <a:gd name="csY1" fmla="*/ 488995 h 1105753"/>
              <a:gd name="csX2" fmla="*/ 1548942 w 2566187"/>
              <a:gd name="csY2" fmla="*/ 796448 h 1105753"/>
              <a:gd name="csX3" fmla="*/ 2566187 w 2566187"/>
              <a:gd name="csY3" fmla="*/ 1105753 h 1105753"/>
              <a:gd name="csX0" fmla="*/ 0 w 2566187"/>
              <a:gd name="csY0" fmla="*/ 0 h 1105753"/>
              <a:gd name="csX1" fmla="*/ 589190 w 2566187"/>
              <a:gd name="csY1" fmla="*/ 488995 h 1105753"/>
              <a:gd name="csX2" fmla="*/ 1529387 w 2566187"/>
              <a:gd name="csY2" fmla="*/ 776816 h 1105753"/>
              <a:gd name="csX3" fmla="*/ 2566187 w 2566187"/>
              <a:gd name="csY3" fmla="*/ 1105753 h 1105753"/>
              <a:gd name="csX0" fmla="*/ 0 w 2624852"/>
              <a:gd name="csY0" fmla="*/ 0 h 1086120"/>
              <a:gd name="csX1" fmla="*/ 589190 w 2624852"/>
              <a:gd name="csY1" fmla="*/ 488995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Lst>
            <a:ahLst/>
            <a:cxnLst>
              <a:cxn ang="0">
                <a:pos x="csX0" y="csY0"/>
              </a:cxn>
              <a:cxn ang="0">
                <a:pos x="csX1" y="csY1"/>
              </a:cxn>
              <a:cxn ang="0">
                <a:pos x="csX2" y="csY2"/>
              </a:cxn>
              <a:cxn ang="0">
                <a:pos x="csX3" y="csY3"/>
              </a:cxn>
            </a:cxnLst>
            <a:rect l="l" t="t" r="r" b="b"/>
            <a:pathLst>
              <a:path w="2624852" h="1086120">
                <a:moveTo>
                  <a:pt x="0" y="0"/>
                </a:moveTo>
                <a:cubicBezTo>
                  <a:pt x="476271" y="317008"/>
                  <a:pt x="424920" y="321062"/>
                  <a:pt x="569634" y="410466"/>
                </a:cubicBezTo>
                <a:cubicBezTo>
                  <a:pt x="932085" y="549751"/>
                  <a:pt x="1193369" y="677295"/>
                  <a:pt x="1529387" y="776816"/>
                </a:cubicBezTo>
                <a:cubicBezTo>
                  <a:pt x="1894542" y="879917"/>
                  <a:pt x="2005481" y="983019"/>
                  <a:pt x="2624852" y="1086120"/>
                </a:cubicBezTo>
              </a:path>
            </a:pathLst>
          </a:custGeom>
          <a:noFill/>
          <a:ln w="57150">
            <a:solidFill>
              <a:schemeClr val="bg2">
                <a:lumMod val="9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highlight>
                <a:srgbClr val="C0C0C0"/>
              </a:highlight>
            </a:endParaRPr>
          </a:p>
        </p:txBody>
      </p:sp>
      <p:sp>
        <p:nvSpPr>
          <p:cNvPr id="452" name="Line 6">
            <a:extLst>
              <a:ext uri="{FF2B5EF4-FFF2-40B4-BE49-F238E27FC236}">
                <a16:creationId xmlns:a16="http://schemas.microsoft.com/office/drawing/2014/main" id="{8587A094-0C68-5E69-8570-99EE5D181615}"/>
              </a:ext>
            </a:extLst>
          </p:cNvPr>
          <p:cNvSpPr>
            <a:spLocks noChangeShapeType="1"/>
          </p:cNvSpPr>
          <p:nvPr/>
        </p:nvSpPr>
        <p:spPr bwMode="auto">
          <a:xfrm>
            <a:off x="6193527" y="1086075"/>
            <a:ext cx="0" cy="4663440"/>
          </a:xfrm>
          <a:prstGeom prst="line">
            <a:avLst/>
          </a:prstGeom>
          <a:noFill/>
          <a:ln w="12700"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454" name="Rectangle 204">
            <a:extLst>
              <a:ext uri="{FF2B5EF4-FFF2-40B4-BE49-F238E27FC236}">
                <a16:creationId xmlns:a16="http://schemas.microsoft.com/office/drawing/2014/main" id="{5AE73A52-D84B-67DF-A2AF-88C1AA333DCF}"/>
              </a:ext>
            </a:extLst>
          </p:cNvPr>
          <p:cNvSpPr>
            <a:spLocks noChangeArrowheads="1"/>
          </p:cNvSpPr>
          <p:nvPr/>
        </p:nvSpPr>
        <p:spPr bwMode="auto">
          <a:xfrm>
            <a:off x="5960706" y="5941925"/>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85000"/>
                  </a:schemeClr>
                </a:solidFill>
              </a:rPr>
              <a:t>10</a:t>
            </a:r>
            <a:endParaRPr lang="en-US" altLang="en-US" sz="2000" dirty="0">
              <a:solidFill>
                <a:schemeClr val="bg1">
                  <a:lumMod val="85000"/>
                </a:schemeClr>
              </a:solidFill>
            </a:endParaRPr>
          </a:p>
        </p:txBody>
      </p:sp>
      <p:sp>
        <p:nvSpPr>
          <p:cNvPr id="455" name="Rectangle 206">
            <a:extLst>
              <a:ext uri="{FF2B5EF4-FFF2-40B4-BE49-F238E27FC236}">
                <a16:creationId xmlns:a16="http://schemas.microsoft.com/office/drawing/2014/main" id="{82DF0138-162C-D9AD-E949-74FB8834962C}"/>
              </a:ext>
            </a:extLst>
          </p:cNvPr>
          <p:cNvSpPr>
            <a:spLocks noChangeArrowheads="1"/>
          </p:cNvSpPr>
          <p:nvPr/>
        </p:nvSpPr>
        <p:spPr bwMode="auto">
          <a:xfrm>
            <a:off x="6221710" y="585531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dirty="0">
                <a:solidFill>
                  <a:schemeClr val="bg1">
                    <a:lumMod val="85000"/>
                  </a:schemeClr>
                </a:solidFill>
              </a:rPr>
              <a:t>7</a:t>
            </a:r>
            <a:endParaRPr lang="en-US" altLang="en-US" sz="2000" dirty="0">
              <a:solidFill>
                <a:schemeClr val="bg1">
                  <a:lumMod val="85000"/>
                </a:schemeClr>
              </a:solidFill>
            </a:endParaRPr>
          </a:p>
        </p:txBody>
      </p:sp>
      <p:cxnSp>
        <p:nvCxnSpPr>
          <p:cNvPr id="233" name="Straight Connector 232">
            <a:extLst>
              <a:ext uri="{FF2B5EF4-FFF2-40B4-BE49-F238E27FC236}">
                <a16:creationId xmlns:a16="http://schemas.microsoft.com/office/drawing/2014/main" id="{CC102E2E-BA52-7551-D62D-7E90C9E05AA0}"/>
              </a:ext>
            </a:extLst>
          </p:cNvPr>
          <p:cNvCxnSpPr>
            <a:cxnSpLocks/>
          </p:cNvCxnSpPr>
          <p:nvPr/>
        </p:nvCxnSpPr>
        <p:spPr>
          <a:xfrm>
            <a:off x="3189816" y="2191345"/>
            <a:ext cx="2331623" cy="2337780"/>
          </a:xfrm>
          <a:prstGeom prst="line">
            <a:avLst/>
          </a:prstGeom>
          <a:ln w="57150">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234" name="Freeform 224">
            <a:extLst>
              <a:ext uri="{FF2B5EF4-FFF2-40B4-BE49-F238E27FC236}">
                <a16:creationId xmlns:a16="http://schemas.microsoft.com/office/drawing/2014/main" id="{410730B3-C86B-BC2D-273C-C6E6B0992B41}"/>
              </a:ext>
            </a:extLst>
          </p:cNvPr>
          <p:cNvSpPr>
            <a:spLocks/>
          </p:cNvSpPr>
          <p:nvPr/>
        </p:nvSpPr>
        <p:spPr bwMode="auto">
          <a:xfrm>
            <a:off x="2526072" y="1442217"/>
            <a:ext cx="2885408" cy="2319325"/>
          </a:xfrm>
          <a:custGeom>
            <a:avLst/>
            <a:gdLst>
              <a:gd name="T0" fmla="*/ 0 w 1751"/>
              <a:gd name="T1" fmla="*/ 0 h 1129"/>
              <a:gd name="T2" fmla="*/ 136 w 1751"/>
              <a:gd name="T3" fmla="*/ 38 h 1129"/>
              <a:gd name="T4" fmla="*/ 273 w 1751"/>
              <a:gd name="T5" fmla="*/ 73 h 1129"/>
              <a:gd name="T6" fmla="*/ 410 w 1751"/>
              <a:gd name="T7" fmla="*/ 186 h 1129"/>
              <a:gd name="T8" fmla="*/ 547 w 1751"/>
              <a:gd name="T9" fmla="*/ 294 h 1129"/>
              <a:gd name="T10" fmla="*/ 684 w 1751"/>
              <a:gd name="T11" fmla="*/ 407 h 1129"/>
              <a:gd name="T12" fmla="*/ 821 w 1751"/>
              <a:gd name="T13" fmla="*/ 504 h 1129"/>
              <a:gd name="T14" fmla="*/ 958 w 1751"/>
              <a:gd name="T15" fmla="*/ 612 h 1129"/>
              <a:gd name="T16" fmla="*/ 1094 w 1751"/>
              <a:gd name="T17" fmla="*/ 703 h 1129"/>
              <a:gd name="T18" fmla="*/ 1231 w 1751"/>
              <a:gd name="T19" fmla="*/ 813 h 1129"/>
              <a:gd name="T20" fmla="*/ 1340 w 1751"/>
              <a:gd name="T21" fmla="*/ 887 h 1129"/>
              <a:gd name="T22" fmla="*/ 1477 w 1751"/>
              <a:gd name="T23" fmla="*/ 979 h 1129"/>
              <a:gd name="T24" fmla="*/ 1614 w 1751"/>
              <a:gd name="T25" fmla="*/ 1024 h 1129"/>
              <a:gd name="T26" fmla="*/ 1751 w 1751"/>
              <a:gd name="T27" fmla="*/ 1129 h 1129"/>
              <a:gd name="csX0" fmla="*/ 0 w 10000"/>
              <a:gd name="csY0" fmla="*/ 0 h 10000"/>
              <a:gd name="csX1" fmla="*/ 1559 w 10000"/>
              <a:gd name="csY1" fmla="*/ 647 h 10000"/>
              <a:gd name="csX2" fmla="*/ 2342 w 10000"/>
              <a:gd name="csY2" fmla="*/ 1647 h 10000"/>
              <a:gd name="csX3" fmla="*/ 3124 w 10000"/>
              <a:gd name="csY3" fmla="*/ 2604 h 10000"/>
              <a:gd name="csX4" fmla="*/ 3906 w 10000"/>
              <a:gd name="csY4" fmla="*/ 3605 h 10000"/>
              <a:gd name="csX5" fmla="*/ 4689 w 10000"/>
              <a:gd name="csY5" fmla="*/ 4464 h 10000"/>
              <a:gd name="csX6" fmla="*/ 5471 w 10000"/>
              <a:gd name="csY6" fmla="*/ 5421 h 10000"/>
              <a:gd name="csX7" fmla="*/ 6248 w 10000"/>
              <a:gd name="csY7" fmla="*/ 6227 h 10000"/>
              <a:gd name="csX8" fmla="*/ 7030 w 10000"/>
              <a:gd name="csY8" fmla="*/ 7201 h 10000"/>
              <a:gd name="csX9" fmla="*/ 7653 w 10000"/>
              <a:gd name="csY9" fmla="*/ 7857 h 10000"/>
              <a:gd name="csX10" fmla="*/ 8435 w 10000"/>
              <a:gd name="csY10" fmla="*/ 8671 h 10000"/>
              <a:gd name="csX11" fmla="*/ 9218 w 10000"/>
              <a:gd name="csY11" fmla="*/ 9070 h 10000"/>
              <a:gd name="csX12" fmla="*/ 10000 w 10000"/>
              <a:gd name="csY12" fmla="*/ 10000 h 10000"/>
              <a:gd name="csX0" fmla="*/ 0 w 10000"/>
              <a:gd name="csY0" fmla="*/ 0 h 10000"/>
              <a:gd name="csX1" fmla="*/ 1559 w 10000"/>
              <a:gd name="csY1" fmla="*/ 1417 h 10000"/>
              <a:gd name="csX2" fmla="*/ 2342 w 10000"/>
              <a:gd name="csY2" fmla="*/ 1647 h 10000"/>
              <a:gd name="csX3" fmla="*/ 3124 w 10000"/>
              <a:gd name="csY3" fmla="*/ 2604 h 10000"/>
              <a:gd name="csX4" fmla="*/ 3906 w 10000"/>
              <a:gd name="csY4" fmla="*/ 3605 h 10000"/>
              <a:gd name="csX5" fmla="*/ 4689 w 10000"/>
              <a:gd name="csY5" fmla="*/ 4464 h 10000"/>
              <a:gd name="csX6" fmla="*/ 5471 w 10000"/>
              <a:gd name="csY6" fmla="*/ 5421 h 10000"/>
              <a:gd name="csX7" fmla="*/ 6248 w 10000"/>
              <a:gd name="csY7" fmla="*/ 6227 h 10000"/>
              <a:gd name="csX8" fmla="*/ 7030 w 10000"/>
              <a:gd name="csY8" fmla="*/ 7201 h 10000"/>
              <a:gd name="csX9" fmla="*/ 7653 w 10000"/>
              <a:gd name="csY9" fmla="*/ 7857 h 10000"/>
              <a:gd name="csX10" fmla="*/ 8435 w 10000"/>
              <a:gd name="csY10" fmla="*/ 8671 h 10000"/>
              <a:gd name="csX11" fmla="*/ 9218 w 10000"/>
              <a:gd name="csY11" fmla="*/ 9070 h 10000"/>
              <a:gd name="csX12" fmla="*/ 10000 w 10000"/>
              <a:gd name="csY12" fmla="*/ 10000 h 10000"/>
              <a:gd name="csX0" fmla="*/ 0 w 10000"/>
              <a:gd name="csY0" fmla="*/ 0 h 10000"/>
              <a:gd name="csX1" fmla="*/ 1559 w 10000"/>
              <a:gd name="csY1" fmla="*/ 1417 h 10000"/>
              <a:gd name="csX2" fmla="*/ 3124 w 10000"/>
              <a:gd name="csY2" fmla="*/ 2604 h 10000"/>
              <a:gd name="csX3" fmla="*/ 3906 w 10000"/>
              <a:gd name="csY3" fmla="*/ 3605 h 10000"/>
              <a:gd name="csX4" fmla="*/ 4689 w 10000"/>
              <a:gd name="csY4" fmla="*/ 4464 h 10000"/>
              <a:gd name="csX5" fmla="*/ 5471 w 10000"/>
              <a:gd name="csY5" fmla="*/ 5421 h 10000"/>
              <a:gd name="csX6" fmla="*/ 6248 w 10000"/>
              <a:gd name="csY6" fmla="*/ 6227 h 10000"/>
              <a:gd name="csX7" fmla="*/ 7030 w 10000"/>
              <a:gd name="csY7" fmla="*/ 7201 h 10000"/>
              <a:gd name="csX8" fmla="*/ 7653 w 10000"/>
              <a:gd name="csY8" fmla="*/ 7857 h 10000"/>
              <a:gd name="csX9" fmla="*/ 8435 w 10000"/>
              <a:gd name="csY9" fmla="*/ 8671 h 10000"/>
              <a:gd name="csX10" fmla="*/ 9218 w 10000"/>
              <a:gd name="csY10" fmla="*/ 9070 h 10000"/>
              <a:gd name="csX11" fmla="*/ 10000 w 10000"/>
              <a:gd name="csY11" fmla="*/ 10000 h 10000"/>
              <a:gd name="csX0" fmla="*/ 0 w 10000"/>
              <a:gd name="csY0" fmla="*/ 0 h 10000"/>
              <a:gd name="csX1" fmla="*/ 1559 w 10000"/>
              <a:gd name="csY1" fmla="*/ 1417 h 10000"/>
              <a:gd name="csX2" fmla="*/ 3906 w 10000"/>
              <a:gd name="csY2" fmla="*/ 3605 h 10000"/>
              <a:gd name="csX3" fmla="*/ 4689 w 10000"/>
              <a:gd name="csY3" fmla="*/ 4464 h 10000"/>
              <a:gd name="csX4" fmla="*/ 5471 w 10000"/>
              <a:gd name="csY4" fmla="*/ 5421 h 10000"/>
              <a:gd name="csX5" fmla="*/ 6248 w 10000"/>
              <a:gd name="csY5" fmla="*/ 6227 h 10000"/>
              <a:gd name="csX6" fmla="*/ 7030 w 10000"/>
              <a:gd name="csY6" fmla="*/ 7201 h 10000"/>
              <a:gd name="csX7" fmla="*/ 7653 w 10000"/>
              <a:gd name="csY7" fmla="*/ 7857 h 10000"/>
              <a:gd name="csX8" fmla="*/ 8435 w 10000"/>
              <a:gd name="csY8" fmla="*/ 8671 h 10000"/>
              <a:gd name="csX9" fmla="*/ 9218 w 10000"/>
              <a:gd name="csY9" fmla="*/ 9070 h 10000"/>
              <a:gd name="csX10" fmla="*/ 10000 w 10000"/>
              <a:gd name="csY10" fmla="*/ 10000 h 10000"/>
              <a:gd name="csX0" fmla="*/ 0 w 10000"/>
              <a:gd name="csY0" fmla="*/ 0 h 10000"/>
              <a:gd name="csX1" fmla="*/ 1559 w 10000"/>
              <a:gd name="csY1" fmla="*/ 1417 h 10000"/>
              <a:gd name="csX2" fmla="*/ 3948 w 10000"/>
              <a:gd name="csY2" fmla="*/ 4138 h 10000"/>
              <a:gd name="csX3" fmla="*/ 4689 w 10000"/>
              <a:gd name="csY3" fmla="*/ 4464 h 10000"/>
              <a:gd name="csX4" fmla="*/ 5471 w 10000"/>
              <a:gd name="csY4" fmla="*/ 5421 h 10000"/>
              <a:gd name="csX5" fmla="*/ 6248 w 10000"/>
              <a:gd name="csY5" fmla="*/ 6227 h 10000"/>
              <a:gd name="csX6" fmla="*/ 7030 w 10000"/>
              <a:gd name="csY6" fmla="*/ 7201 h 10000"/>
              <a:gd name="csX7" fmla="*/ 7653 w 10000"/>
              <a:gd name="csY7" fmla="*/ 7857 h 10000"/>
              <a:gd name="csX8" fmla="*/ 8435 w 10000"/>
              <a:gd name="csY8" fmla="*/ 8671 h 10000"/>
              <a:gd name="csX9" fmla="*/ 9218 w 10000"/>
              <a:gd name="csY9" fmla="*/ 9070 h 10000"/>
              <a:gd name="csX10" fmla="*/ 10000 w 10000"/>
              <a:gd name="csY10" fmla="*/ 10000 h 10000"/>
              <a:gd name="csX0" fmla="*/ 0 w 10000"/>
              <a:gd name="csY0" fmla="*/ 0 h 10000"/>
              <a:gd name="csX1" fmla="*/ 1559 w 10000"/>
              <a:gd name="csY1" fmla="*/ 1417 h 10000"/>
              <a:gd name="csX2" fmla="*/ 3948 w 10000"/>
              <a:gd name="csY2" fmla="*/ 4138 h 10000"/>
              <a:gd name="csX3" fmla="*/ 5471 w 10000"/>
              <a:gd name="csY3" fmla="*/ 5421 h 10000"/>
              <a:gd name="csX4" fmla="*/ 6248 w 10000"/>
              <a:gd name="csY4" fmla="*/ 6227 h 10000"/>
              <a:gd name="csX5" fmla="*/ 7030 w 10000"/>
              <a:gd name="csY5" fmla="*/ 7201 h 10000"/>
              <a:gd name="csX6" fmla="*/ 7653 w 10000"/>
              <a:gd name="csY6" fmla="*/ 7857 h 10000"/>
              <a:gd name="csX7" fmla="*/ 8435 w 10000"/>
              <a:gd name="csY7" fmla="*/ 8671 h 10000"/>
              <a:gd name="csX8" fmla="*/ 9218 w 10000"/>
              <a:gd name="csY8" fmla="*/ 9070 h 10000"/>
              <a:gd name="csX9" fmla="*/ 10000 w 10000"/>
              <a:gd name="csY9" fmla="*/ 10000 h 10000"/>
              <a:gd name="csX0" fmla="*/ 0 w 10000"/>
              <a:gd name="csY0" fmla="*/ 0 h 10000"/>
              <a:gd name="csX1" fmla="*/ 1559 w 10000"/>
              <a:gd name="csY1" fmla="*/ 1417 h 10000"/>
              <a:gd name="csX2" fmla="*/ 3948 w 10000"/>
              <a:gd name="csY2" fmla="*/ 4138 h 10000"/>
              <a:gd name="csX3" fmla="*/ 6248 w 10000"/>
              <a:gd name="csY3" fmla="*/ 6227 h 10000"/>
              <a:gd name="csX4" fmla="*/ 7030 w 10000"/>
              <a:gd name="csY4" fmla="*/ 7201 h 10000"/>
              <a:gd name="csX5" fmla="*/ 7653 w 10000"/>
              <a:gd name="csY5" fmla="*/ 7857 h 10000"/>
              <a:gd name="csX6" fmla="*/ 8435 w 10000"/>
              <a:gd name="csY6" fmla="*/ 8671 h 10000"/>
              <a:gd name="csX7" fmla="*/ 9218 w 10000"/>
              <a:gd name="csY7" fmla="*/ 9070 h 10000"/>
              <a:gd name="csX8" fmla="*/ 10000 w 10000"/>
              <a:gd name="csY8" fmla="*/ 10000 h 10000"/>
              <a:gd name="csX0" fmla="*/ 0 w 10000"/>
              <a:gd name="csY0" fmla="*/ 0 h 10000"/>
              <a:gd name="csX1" fmla="*/ 1559 w 10000"/>
              <a:gd name="csY1" fmla="*/ 1417 h 10000"/>
              <a:gd name="csX2" fmla="*/ 3948 w 10000"/>
              <a:gd name="csY2" fmla="*/ 4138 h 10000"/>
              <a:gd name="csX3" fmla="*/ 7030 w 10000"/>
              <a:gd name="csY3" fmla="*/ 7201 h 10000"/>
              <a:gd name="csX4" fmla="*/ 7653 w 10000"/>
              <a:gd name="csY4" fmla="*/ 7857 h 10000"/>
              <a:gd name="csX5" fmla="*/ 8435 w 10000"/>
              <a:gd name="csY5" fmla="*/ 8671 h 10000"/>
              <a:gd name="csX6" fmla="*/ 9218 w 10000"/>
              <a:gd name="csY6" fmla="*/ 9070 h 10000"/>
              <a:gd name="csX7" fmla="*/ 10000 w 10000"/>
              <a:gd name="csY7" fmla="*/ 10000 h 10000"/>
              <a:gd name="csX0" fmla="*/ 0 w 10000"/>
              <a:gd name="csY0" fmla="*/ 0 h 10000"/>
              <a:gd name="csX1" fmla="*/ 1559 w 10000"/>
              <a:gd name="csY1" fmla="*/ 1417 h 10000"/>
              <a:gd name="csX2" fmla="*/ 3948 w 10000"/>
              <a:gd name="csY2" fmla="*/ 4138 h 10000"/>
              <a:gd name="csX3" fmla="*/ 6480 w 10000"/>
              <a:gd name="csY3" fmla="*/ 6609 h 10000"/>
              <a:gd name="csX4" fmla="*/ 7653 w 10000"/>
              <a:gd name="csY4" fmla="*/ 7857 h 10000"/>
              <a:gd name="csX5" fmla="*/ 8435 w 10000"/>
              <a:gd name="csY5" fmla="*/ 8671 h 10000"/>
              <a:gd name="csX6" fmla="*/ 9218 w 10000"/>
              <a:gd name="csY6" fmla="*/ 9070 h 10000"/>
              <a:gd name="csX7" fmla="*/ 10000 w 10000"/>
              <a:gd name="csY7" fmla="*/ 10000 h 10000"/>
              <a:gd name="csX0" fmla="*/ 0 w 10000"/>
              <a:gd name="csY0" fmla="*/ 0 h 10000"/>
              <a:gd name="csX1" fmla="*/ 1559 w 10000"/>
              <a:gd name="csY1" fmla="*/ 1417 h 10000"/>
              <a:gd name="csX2" fmla="*/ 3948 w 10000"/>
              <a:gd name="csY2" fmla="*/ 4138 h 10000"/>
              <a:gd name="csX3" fmla="*/ 6522 w 10000"/>
              <a:gd name="csY3" fmla="*/ 6372 h 10000"/>
              <a:gd name="csX4" fmla="*/ 7653 w 10000"/>
              <a:gd name="csY4" fmla="*/ 7857 h 10000"/>
              <a:gd name="csX5" fmla="*/ 8435 w 10000"/>
              <a:gd name="csY5" fmla="*/ 8671 h 10000"/>
              <a:gd name="csX6" fmla="*/ 9218 w 10000"/>
              <a:gd name="csY6" fmla="*/ 9070 h 10000"/>
              <a:gd name="csX7" fmla="*/ 10000 w 10000"/>
              <a:gd name="csY7" fmla="*/ 10000 h 10000"/>
              <a:gd name="csX0" fmla="*/ 0 w 10000"/>
              <a:gd name="csY0" fmla="*/ 0 h 10000"/>
              <a:gd name="csX1" fmla="*/ 1559 w 10000"/>
              <a:gd name="csY1" fmla="*/ 1417 h 10000"/>
              <a:gd name="csX2" fmla="*/ 3948 w 10000"/>
              <a:gd name="csY2" fmla="*/ 4138 h 10000"/>
              <a:gd name="csX3" fmla="*/ 6522 w 10000"/>
              <a:gd name="csY3" fmla="*/ 6372 h 10000"/>
              <a:gd name="csX4" fmla="*/ 8435 w 10000"/>
              <a:gd name="csY4" fmla="*/ 8671 h 10000"/>
              <a:gd name="csX5" fmla="*/ 9218 w 10000"/>
              <a:gd name="csY5" fmla="*/ 9070 h 10000"/>
              <a:gd name="csX6" fmla="*/ 10000 w 10000"/>
              <a:gd name="csY6" fmla="*/ 10000 h 10000"/>
              <a:gd name="csX0" fmla="*/ 0 w 10000"/>
              <a:gd name="csY0" fmla="*/ 0 h 10000"/>
              <a:gd name="csX1" fmla="*/ 1559 w 10000"/>
              <a:gd name="csY1" fmla="*/ 1417 h 10000"/>
              <a:gd name="csX2" fmla="*/ 3948 w 10000"/>
              <a:gd name="csY2" fmla="*/ 4138 h 10000"/>
              <a:gd name="csX3" fmla="*/ 6522 w 10000"/>
              <a:gd name="csY3" fmla="*/ 6372 h 10000"/>
              <a:gd name="csX4" fmla="*/ 9218 w 10000"/>
              <a:gd name="csY4" fmla="*/ 9070 h 10000"/>
              <a:gd name="csX5" fmla="*/ 10000 w 10000"/>
              <a:gd name="csY5" fmla="*/ 10000 h 10000"/>
              <a:gd name="csX0" fmla="*/ 0 w 11806"/>
              <a:gd name="csY0" fmla="*/ 0 h 13478"/>
              <a:gd name="csX1" fmla="*/ 1559 w 11806"/>
              <a:gd name="csY1" fmla="*/ 1417 h 13478"/>
              <a:gd name="csX2" fmla="*/ 3948 w 11806"/>
              <a:gd name="csY2" fmla="*/ 4138 h 13478"/>
              <a:gd name="csX3" fmla="*/ 6522 w 11806"/>
              <a:gd name="csY3" fmla="*/ 6372 h 13478"/>
              <a:gd name="csX4" fmla="*/ 9218 w 11806"/>
              <a:gd name="csY4" fmla="*/ 9070 h 13478"/>
              <a:gd name="csX5" fmla="*/ 11806 w 11806"/>
              <a:gd name="csY5" fmla="*/ 13478 h 13478"/>
              <a:gd name="csX0" fmla="*/ 0 w 11222"/>
              <a:gd name="csY0" fmla="*/ 0 h 11860"/>
              <a:gd name="csX1" fmla="*/ 1559 w 11222"/>
              <a:gd name="csY1" fmla="*/ 1417 h 11860"/>
              <a:gd name="csX2" fmla="*/ 3948 w 11222"/>
              <a:gd name="csY2" fmla="*/ 4138 h 11860"/>
              <a:gd name="csX3" fmla="*/ 6522 w 11222"/>
              <a:gd name="csY3" fmla="*/ 6372 h 11860"/>
              <a:gd name="csX4" fmla="*/ 9218 w 11222"/>
              <a:gd name="csY4" fmla="*/ 9070 h 11860"/>
              <a:gd name="csX5" fmla="*/ 11222 w 11222"/>
              <a:gd name="csY5" fmla="*/ 11860 h 11860"/>
              <a:gd name="csX0" fmla="*/ 0 w 11222"/>
              <a:gd name="csY0" fmla="*/ 0 h 11860"/>
              <a:gd name="csX1" fmla="*/ 1559 w 11222"/>
              <a:gd name="csY1" fmla="*/ 1417 h 11860"/>
              <a:gd name="csX2" fmla="*/ 3948 w 11222"/>
              <a:gd name="csY2" fmla="*/ 4138 h 11860"/>
              <a:gd name="csX3" fmla="*/ 6522 w 11222"/>
              <a:gd name="csY3" fmla="*/ 6372 h 11860"/>
              <a:gd name="csX4" fmla="*/ 9218 w 11222"/>
              <a:gd name="csY4" fmla="*/ 9474 h 11860"/>
              <a:gd name="csX5" fmla="*/ 11222 w 11222"/>
              <a:gd name="csY5" fmla="*/ 11860 h 11860"/>
            </a:gdLst>
            <a:ahLst/>
            <a:cxnLst>
              <a:cxn ang="0">
                <a:pos x="csX0" y="csY0"/>
              </a:cxn>
              <a:cxn ang="0">
                <a:pos x="csX1" y="csY1"/>
              </a:cxn>
              <a:cxn ang="0">
                <a:pos x="csX2" y="csY2"/>
              </a:cxn>
              <a:cxn ang="0">
                <a:pos x="csX3" y="csY3"/>
              </a:cxn>
              <a:cxn ang="0">
                <a:pos x="csX4" y="csY4"/>
              </a:cxn>
              <a:cxn ang="0">
                <a:pos x="csX5" y="csY5"/>
              </a:cxn>
            </a:cxnLst>
            <a:rect l="l" t="t" r="r" b="b"/>
            <a:pathLst>
              <a:path w="11222" h="11860">
                <a:moveTo>
                  <a:pt x="0" y="0"/>
                </a:moveTo>
                <a:lnTo>
                  <a:pt x="1559" y="1417"/>
                </a:lnTo>
                <a:lnTo>
                  <a:pt x="3948" y="4138"/>
                </a:lnTo>
                <a:lnTo>
                  <a:pt x="6522" y="6372"/>
                </a:lnTo>
                <a:lnTo>
                  <a:pt x="9218" y="9474"/>
                </a:lnTo>
                <a:lnTo>
                  <a:pt x="11222" y="11860"/>
                </a:lnTo>
              </a:path>
            </a:pathLst>
          </a:custGeom>
          <a:noFill/>
          <a:ln w="57150" cap="flat">
            <a:solidFill>
              <a:schemeClr val="accent5">
                <a:lumMod val="60000"/>
                <a:lumOff val="40000"/>
              </a:schemeClr>
            </a:solidFill>
            <a:prstDash val="sysDash"/>
            <a:bevel/>
            <a:headEnd/>
            <a:tailEnd/>
          </a:ln>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1600" dirty="0"/>
          </a:p>
        </p:txBody>
      </p:sp>
      <p:sp>
        <p:nvSpPr>
          <p:cNvPr id="429" name="TextBox 428">
            <a:extLst>
              <a:ext uri="{FF2B5EF4-FFF2-40B4-BE49-F238E27FC236}">
                <a16:creationId xmlns:a16="http://schemas.microsoft.com/office/drawing/2014/main" id="{CC2E8C2E-6BF3-87D4-5693-64EA8F77A826}"/>
              </a:ext>
            </a:extLst>
          </p:cNvPr>
          <p:cNvSpPr txBox="1"/>
          <p:nvPr/>
        </p:nvSpPr>
        <p:spPr>
          <a:xfrm rot="1541367">
            <a:off x="1641130" y="3886014"/>
            <a:ext cx="2682166" cy="369332"/>
          </a:xfrm>
          <a:prstGeom prst="rect">
            <a:avLst/>
          </a:prstGeom>
          <a:noFill/>
        </p:spPr>
        <p:txBody>
          <a:bodyPr wrap="square" rtlCol="0">
            <a:spAutoFit/>
          </a:bodyPr>
          <a:lstStyle/>
          <a:p>
            <a:pPr algn="ctr"/>
            <a:r>
              <a:rPr lang="en-US" dirty="0">
                <a:solidFill>
                  <a:srgbClr val="FFFF00"/>
                </a:solidFill>
              </a:rPr>
              <a:t>Optical clocks</a:t>
            </a:r>
          </a:p>
        </p:txBody>
      </p:sp>
      <p:sp>
        <p:nvSpPr>
          <p:cNvPr id="2" name="TextBox 1">
            <a:extLst>
              <a:ext uri="{FF2B5EF4-FFF2-40B4-BE49-F238E27FC236}">
                <a16:creationId xmlns:a16="http://schemas.microsoft.com/office/drawing/2014/main" id="{E42D00C6-C8ED-56CE-EE55-811922345B30}"/>
              </a:ext>
            </a:extLst>
          </p:cNvPr>
          <p:cNvSpPr txBox="1"/>
          <p:nvPr/>
        </p:nvSpPr>
        <p:spPr>
          <a:xfrm>
            <a:off x="0" y="5594"/>
            <a:ext cx="9144000" cy="677108"/>
          </a:xfrm>
          <a:prstGeom prst="rect">
            <a:avLst/>
          </a:prstGeom>
          <a:solidFill>
            <a:schemeClr val="tx1">
              <a:lumMod val="50000"/>
              <a:lumOff val="50000"/>
            </a:schemeClr>
          </a:solidFill>
        </p:spPr>
        <p:txBody>
          <a:bodyPr wrap="square" rtlCol="0">
            <a:spAutoFit/>
          </a:bodyPr>
          <a:lstStyle/>
          <a:p>
            <a:pPr algn="ctr"/>
            <a:r>
              <a:rPr lang="en-US" sz="3800" dirty="0">
                <a:solidFill>
                  <a:schemeClr val="bg1"/>
                </a:solidFill>
              </a:rPr>
              <a:t>Microwave link vs atomic clock instability </a:t>
            </a:r>
          </a:p>
        </p:txBody>
      </p:sp>
      <p:cxnSp>
        <p:nvCxnSpPr>
          <p:cNvPr id="6" name="Straight Connector 5">
            <a:extLst>
              <a:ext uri="{FF2B5EF4-FFF2-40B4-BE49-F238E27FC236}">
                <a16:creationId xmlns:a16="http://schemas.microsoft.com/office/drawing/2014/main" id="{4DB40C12-329B-4BE5-7DCE-F4F30EF796DA}"/>
              </a:ext>
            </a:extLst>
          </p:cNvPr>
          <p:cNvCxnSpPr>
            <a:cxnSpLocks/>
          </p:cNvCxnSpPr>
          <p:nvPr/>
        </p:nvCxnSpPr>
        <p:spPr>
          <a:xfrm>
            <a:off x="0" y="672352"/>
            <a:ext cx="9144000" cy="0"/>
          </a:xfrm>
          <a:prstGeom prst="line">
            <a:avLst/>
          </a:prstGeom>
          <a:ln>
            <a:solidFill>
              <a:schemeClr val="tx2">
                <a:lumMod val="10000"/>
                <a:lumOff val="9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14111A3-CC8C-C142-B287-B8BC9321B901}"/>
              </a:ext>
            </a:extLst>
          </p:cNvPr>
          <p:cNvSpPr txBox="1"/>
          <p:nvPr/>
        </p:nvSpPr>
        <p:spPr>
          <a:xfrm>
            <a:off x="6454587" y="1181032"/>
            <a:ext cx="2514601" cy="1815882"/>
          </a:xfrm>
          <a:prstGeom prst="rect">
            <a:avLst/>
          </a:prstGeom>
          <a:noFill/>
        </p:spPr>
        <p:txBody>
          <a:bodyPr wrap="square">
            <a:spAutoFit/>
          </a:bodyPr>
          <a:lstStyle/>
          <a:p>
            <a:pPr algn="ctr"/>
            <a:r>
              <a:rPr lang="en-US" sz="1600" i="1" dirty="0">
                <a:solidFill>
                  <a:schemeClr val="bg2">
                    <a:lumMod val="90000"/>
                  </a:schemeClr>
                </a:solidFill>
                <a:latin typeface="Arial" panose="020B0604020202020204" pitchFamily="34" charset="0"/>
                <a:cs typeface="Arial" panose="020B0604020202020204" pitchFamily="34" charset="0"/>
              </a:rPr>
              <a:t>Fortier, Luiten, &amp; Margolis. </a:t>
            </a:r>
          </a:p>
          <a:p>
            <a:pPr algn="ctr"/>
            <a:r>
              <a:rPr lang="en-US" sz="1600" i="1" dirty="0">
                <a:solidFill>
                  <a:schemeClr val="bg2">
                    <a:lumMod val="90000"/>
                  </a:schemeClr>
                </a:solidFill>
                <a:latin typeface="Arial" panose="020B0604020202020204" pitchFamily="34" charset="0"/>
                <a:cs typeface="Arial" panose="020B0604020202020204" pitchFamily="34" charset="0"/>
              </a:rPr>
              <a:t>"Optical atomic clocks: defining the future of time and frequency metrology." </a:t>
            </a:r>
            <a:r>
              <a:rPr lang="en-US" sz="1600" i="1" dirty="0" err="1">
                <a:solidFill>
                  <a:schemeClr val="bg2">
                    <a:lumMod val="90000"/>
                  </a:schemeClr>
                </a:solidFill>
                <a:latin typeface="Arial" panose="020B0604020202020204" pitchFamily="34" charset="0"/>
                <a:cs typeface="Arial" panose="020B0604020202020204" pitchFamily="34" charset="0"/>
              </a:rPr>
              <a:t>Optica</a:t>
            </a:r>
            <a:r>
              <a:rPr lang="en-US" sz="1600" i="1" dirty="0">
                <a:solidFill>
                  <a:schemeClr val="bg2">
                    <a:lumMod val="90000"/>
                  </a:schemeClr>
                </a:solidFill>
                <a:latin typeface="Arial" panose="020B0604020202020204" pitchFamily="34" charset="0"/>
                <a:cs typeface="Arial" panose="020B0604020202020204" pitchFamily="34" charset="0"/>
              </a:rPr>
              <a:t> </a:t>
            </a:r>
            <a:r>
              <a:rPr lang="en-US" sz="1600" b="1" i="1" dirty="0">
                <a:solidFill>
                  <a:schemeClr val="bg2">
                    <a:lumMod val="90000"/>
                  </a:schemeClr>
                </a:solidFill>
                <a:latin typeface="Arial" panose="020B0604020202020204" pitchFamily="34" charset="0"/>
                <a:cs typeface="Arial" panose="020B0604020202020204" pitchFamily="34" charset="0"/>
              </a:rPr>
              <a:t>13</a:t>
            </a:r>
            <a:r>
              <a:rPr lang="en-US" sz="1600" i="1" dirty="0">
                <a:solidFill>
                  <a:schemeClr val="bg2">
                    <a:lumMod val="90000"/>
                  </a:schemeClr>
                </a:solidFill>
                <a:latin typeface="Arial" panose="020B0604020202020204" pitchFamily="34" charset="0"/>
                <a:cs typeface="Arial" panose="020B0604020202020204" pitchFamily="34" charset="0"/>
              </a:rPr>
              <a:t> (2026)</a:t>
            </a:r>
          </a:p>
        </p:txBody>
      </p:sp>
    </p:spTree>
    <p:extLst>
      <p:ext uri="{BB962C8B-B14F-4D97-AF65-F5344CB8AC3E}">
        <p14:creationId xmlns:p14="http://schemas.microsoft.com/office/powerpoint/2010/main" val="82530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ABED4-0892-2F70-5166-7F96C5F30C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5CB33A3-82FF-66A0-F1B2-DEEF37D0BD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4727"/>
          <a:stretch>
            <a:fillRect/>
          </a:stretch>
        </p:blipFill>
        <p:spPr>
          <a:xfrm>
            <a:off x="0" y="110289"/>
            <a:ext cx="9144000" cy="2783744"/>
          </a:xfrm>
          <a:prstGeom prst="rect">
            <a:avLst/>
          </a:prstGeom>
        </p:spPr>
      </p:pic>
      <p:sp>
        <p:nvSpPr>
          <p:cNvPr id="6" name="Oval 5">
            <a:extLst>
              <a:ext uri="{FF2B5EF4-FFF2-40B4-BE49-F238E27FC236}">
                <a16:creationId xmlns:a16="http://schemas.microsoft.com/office/drawing/2014/main" id="{CC2FA393-32DA-F2DD-C71B-B6B466B64F2D}"/>
              </a:ext>
            </a:extLst>
          </p:cNvPr>
          <p:cNvSpPr/>
          <p:nvPr/>
        </p:nvSpPr>
        <p:spPr>
          <a:xfrm>
            <a:off x="1862215" y="2258671"/>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sp>
        <p:nvSpPr>
          <p:cNvPr id="7" name="Oval 6">
            <a:extLst>
              <a:ext uri="{FF2B5EF4-FFF2-40B4-BE49-F238E27FC236}">
                <a16:creationId xmlns:a16="http://schemas.microsoft.com/office/drawing/2014/main" id="{D08249B3-92C1-19F9-9A78-BA1117BB52A9}"/>
              </a:ext>
            </a:extLst>
          </p:cNvPr>
          <p:cNvSpPr/>
          <p:nvPr/>
        </p:nvSpPr>
        <p:spPr>
          <a:xfrm>
            <a:off x="2097417" y="2115976"/>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8" name="Oval 7">
            <a:extLst>
              <a:ext uri="{FF2B5EF4-FFF2-40B4-BE49-F238E27FC236}">
                <a16:creationId xmlns:a16="http://schemas.microsoft.com/office/drawing/2014/main" id="{C61F3D3E-513D-B816-6934-62435DB08249}"/>
              </a:ext>
            </a:extLst>
          </p:cNvPr>
          <p:cNvSpPr/>
          <p:nvPr/>
        </p:nvSpPr>
        <p:spPr>
          <a:xfrm>
            <a:off x="1862215" y="1963361"/>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9" name="Oval 8">
            <a:extLst>
              <a:ext uri="{FF2B5EF4-FFF2-40B4-BE49-F238E27FC236}">
                <a16:creationId xmlns:a16="http://schemas.microsoft.com/office/drawing/2014/main" id="{D3614232-E26A-39F7-FA0C-9962F597B3D7}"/>
              </a:ext>
            </a:extLst>
          </p:cNvPr>
          <p:cNvSpPr/>
          <p:nvPr/>
        </p:nvSpPr>
        <p:spPr>
          <a:xfrm>
            <a:off x="4466350" y="1888879"/>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10" name="Oval 9">
            <a:extLst>
              <a:ext uri="{FF2B5EF4-FFF2-40B4-BE49-F238E27FC236}">
                <a16:creationId xmlns:a16="http://schemas.microsoft.com/office/drawing/2014/main" id="{B1727180-6030-293E-1A36-48B0BF11F753}"/>
              </a:ext>
            </a:extLst>
          </p:cNvPr>
          <p:cNvSpPr/>
          <p:nvPr/>
        </p:nvSpPr>
        <p:spPr>
          <a:xfrm>
            <a:off x="4798087" y="1729516"/>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11" name="Oval 10">
            <a:extLst>
              <a:ext uri="{FF2B5EF4-FFF2-40B4-BE49-F238E27FC236}">
                <a16:creationId xmlns:a16="http://schemas.microsoft.com/office/drawing/2014/main" id="{95612CE0-75A8-8162-3B5D-B223E36440B7}"/>
              </a:ext>
            </a:extLst>
          </p:cNvPr>
          <p:cNvSpPr/>
          <p:nvPr/>
        </p:nvSpPr>
        <p:spPr>
          <a:xfrm>
            <a:off x="4798087" y="1447967"/>
            <a:ext cx="235202" cy="2352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r>
              <a:rPr lang="en-US" sz="900" baseline="30000" dirty="0"/>
              <a:t>+</a:t>
            </a:r>
          </a:p>
        </p:txBody>
      </p:sp>
      <p:sp>
        <p:nvSpPr>
          <p:cNvPr id="12" name="Oval 11">
            <a:extLst>
              <a:ext uri="{FF2B5EF4-FFF2-40B4-BE49-F238E27FC236}">
                <a16:creationId xmlns:a16="http://schemas.microsoft.com/office/drawing/2014/main" id="{0979D8E2-F78B-49B3-B1C2-59EF04FBFCDB}"/>
              </a:ext>
            </a:extLst>
          </p:cNvPr>
          <p:cNvSpPr/>
          <p:nvPr/>
        </p:nvSpPr>
        <p:spPr>
          <a:xfrm>
            <a:off x="4407790" y="1532235"/>
            <a:ext cx="235202" cy="2352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r>
              <a:rPr lang="en-US" sz="900" baseline="30000" dirty="0"/>
              <a:t>+</a:t>
            </a:r>
          </a:p>
        </p:txBody>
      </p:sp>
      <p:sp>
        <p:nvSpPr>
          <p:cNvPr id="16" name="Oval 15">
            <a:extLst>
              <a:ext uri="{FF2B5EF4-FFF2-40B4-BE49-F238E27FC236}">
                <a16:creationId xmlns:a16="http://schemas.microsoft.com/office/drawing/2014/main" id="{DA1933EE-AFEA-CE76-583B-27CA5FEFA650}"/>
              </a:ext>
            </a:extLst>
          </p:cNvPr>
          <p:cNvSpPr/>
          <p:nvPr/>
        </p:nvSpPr>
        <p:spPr>
          <a:xfrm>
            <a:off x="4117543" y="1532235"/>
            <a:ext cx="235202" cy="235202"/>
          </a:xfrm>
          <a:prstGeom prst="ellipse">
            <a:avLst/>
          </a:prstGeom>
          <a:solidFill>
            <a:srgbClr val="AE1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r>
              <a:rPr lang="en-US" sz="900" baseline="30000" dirty="0"/>
              <a:t>+</a:t>
            </a:r>
          </a:p>
        </p:txBody>
      </p:sp>
      <p:grpSp>
        <p:nvGrpSpPr>
          <p:cNvPr id="17" name="Group 16">
            <a:extLst>
              <a:ext uri="{FF2B5EF4-FFF2-40B4-BE49-F238E27FC236}">
                <a16:creationId xmlns:a16="http://schemas.microsoft.com/office/drawing/2014/main" id="{B9419712-77AB-A39B-1898-736D614FBFC8}"/>
              </a:ext>
            </a:extLst>
          </p:cNvPr>
          <p:cNvGrpSpPr/>
          <p:nvPr/>
        </p:nvGrpSpPr>
        <p:grpSpPr>
          <a:xfrm>
            <a:off x="4705122" y="1617768"/>
            <a:ext cx="3474234" cy="895349"/>
            <a:chOff x="4705122" y="3603836"/>
            <a:chExt cx="3474234" cy="895349"/>
          </a:xfrm>
        </p:grpSpPr>
        <p:sp>
          <p:nvSpPr>
            <p:cNvPr id="18" name="Freeform 17">
              <a:extLst>
                <a:ext uri="{FF2B5EF4-FFF2-40B4-BE49-F238E27FC236}">
                  <a16:creationId xmlns:a16="http://schemas.microsoft.com/office/drawing/2014/main" id="{DB437B22-E638-7C7B-5D76-5A179B554913}"/>
                </a:ext>
              </a:extLst>
            </p:cNvPr>
            <p:cNvSpPr/>
            <p:nvPr/>
          </p:nvSpPr>
          <p:spPr>
            <a:xfrm rot="391750">
              <a:off x="4705122" y="39376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Freeform 18">
              <a:extLst>
                <a:ext uri="{FF2B5EF4-FFF2-40B4-BE49-F238E27FC236}">
                  <a16:creationId xmlns:a16="http://schemas.microsoft.com/office/drawing/2014/main" id="{010BD372-760A-376A-9241-751B735EE676}"/>
                </a:ext>
              </a:extLst>
            </p:cNvPr>
            <p:cNvSpPr/>
            <p:nvPr/>
          </p:nvSpPr>
          <p:spPr>
            <a:xfrm rot="6965317">
              <a:off x="4711748" y="364903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Freeform 19">
              <a:extLst>
                <a:ext uri="{FF2B5EF4-FFF2-40B4-BE49-F238E27FC236}">
                  <a16:creationId xmlns:a16="http://schemas.microsoft.com/office/drawing/2014/main" id="{2C7BC97B-5AEC-D2E3-816A-F4D484244DB6}"/>
                </a:ext>
              </a:extLst>
            </p:cNvPr>
            <p:cNvSpPr/>
            <p:nvPr/>
          </p:nvSpPr>
          <p:spPr>
            <a:xfrm rot="3495612">
              <a:off x="8003648" y="43589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Freeform 20">
              <a:extLst>
                <a:ext uri="{FF2B5EF4-FFF2-40B4-BE49-F238E27FC236}">
                  <a16:creationId xmlns:a16="http://schemas.microsoft.com/office/drawing/2014/main" id="{F57CBC64-F5CD-3507-A572-9C0EE288B186}"/>
                </a:ext>
              </a:extLst>
            </p:cNvPr>
            <p:cNvSpPr/>
            <p:nvPr/>
          </p:nvSpPr>
          <p:spPr>
            <a:xfrm rot="10800000">
              <a:off x="7993967" y="4016229"/>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 name="Oval 21">
            <a:extLst>
              <a:ext uri="{FF2B5EF4-FFF2-40B4-BE49-F238E27FC236}">
                <a16:creationId xmlns:a16="http://schemas.microsoft.com/office/drawing/2014/main" id="{5CA5AEB8-50A5-C19B-630E-3FD65606FED6}"/>
              </a:ext>
            </a:extLst>
          </p:cNvPr>
          <p:cNvSpPr/>
          <p:nvPr/>
        </p:nvSpPr>
        <p:spPr>
          <a:xfrm>
            <a:off x="4793599" y="2080962"/>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23" name="Oval 22">
            <a:extLst>
              <a:ext uri="{FF2B5EF4-FFF2-40B4-BE49-F238E27FC236}">
                <a16:creationId xmlns:a16="http://schemas.microsoft.com/office/drawing/2014/main" id="{D3558699-39A8-7C20-479E-934D8C3CBEFC}"/>
              </a:ext>
            </a:extLst>
          </p:cNvPr>
          <p:cNvSpPr/>
          <p:nvPr/>
        </p:nvSpPr>
        <p:spPr>
          <a:xfrm>
            <a:off x="5047502" y="1594073"/>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grpSp>
        <p:nvGrpSpPr>
          <p:cNvPr id="24" name="Group 23">
            <a:extLst>
              <a:ext uri="{FF2B5EF4-FFF2-40B4-BE49-F238E27FC236}">
                <a16:creationId xmlns:a16="http://schemas.microsoft.com/office/drawing/2014/main" id="{89FA1124-1C2B-0F1F-5028-DC8BE34E1360}"/>
              </a:ext>
            </a:extLst>
          </p:cNvPr>
          <p:cNvGrpSpPr/>
          <p:nvPr/>
        </p:nvGrpSpPr>
        <p:grpSpPr>
          <a:xfrm>
            <a:off x="1822341" y="1968592"/>
            <a:ext cx="428969" cy="480887"/>
            <a:chOff x="1822341" y="3954660"/>
            <a:chExt cx="428969" cy="480887"/>
          </a:xfrm>
        </p:grpSpPr>
        <p:sp>
          <p:nvSpPr>
            <p:cNvPr id="25" name="Freeform 24">
              <a:extLst>
                <a:ext uri="{FF2B5EF4-FFF2-40B4-BE49-F238E27FC236}">
                  <a16:creationId xmlns:a16="http://schemas.microsoft.com/office/drawing/2014/main" id="{B699C71D-BF03-26BE-3430-F7D6BB646C88}"/>
                </a:ext>
              </a:extLst>
            </p:cNvPr>
            <p:cNvSpPr/>
            <p:nvPr/>
          </p:nvSpPr>
          <p:spPr>
            <a:xfrm rot="21228241">
              <a:off x="2065921" y="4340558"/>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Freeform 25">
              <a:extLst>
                <a:ext uri="{FF2B5EF4-FFF2-40B4-BE49-F238E27FC236}">
                  <a16:creationId xmlns:a16="http://schemas.microsoft.com/office/drawing/2014/main" id="{3B9CDC81-13AD-5958-AB62-5B559E227D68}"/>
                </a:ext>
              </a:extLst>
            </p:cNvPr>
            <p:cNvSpPr/>
            <p:nvPr/>
          </p:nvSpPr>
          <p:spPr>
            <a:xfrm rot="14516995">
              <a:off x="2059685" y="3999860"/>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Freeform 26">
              <a:extLst>
                <a:ext uri="{FF2B5EF4-FFF2-40B4-BE49-F238E27FC236}">
                  <a16:creationId xmlns:a16="http://schemas.microsoft.com/office/drawing/2014/main" id="{38AF5506-CA5F-66BE-3DF7-E903533A4C0A}"/>
                </a:ext>
              </a:extLst>
            </p:cNvPr>
            <p:cNvSpPr/>
            <p:nvPr/>
          </p:nvSpPr>
          <p:spPr>
            <a:xfrm rot="6866317">
              <a:off x="1777141" y="41580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38" name="Group 37">
            <a:extLst>
              <a:ext uri="{FF2B5EF4-FFF2-40B4-BE49-F238E27FC236}">
                <a16:creationId xmlns:a16="http://schemas.microsoft.com/office/drawing/2014/main" id="{3159367E-F53A-E18B-18DA-8B4ED7EF1B1B}"/>
              </a:ext>
            </a:extLst>
          </p:cNvPr>
          <p:cNvGrpSpPr/>
          <p:nvPr/>
        </p:nvGrpSpPr>
        <p:grpSpPr>
          <a:xfrm>
            <a:off x="4287572" y="1485495"/>
            <a:ext cx="3371103" cy="1397415"/>
            <a:chOff x="4287572" y="3471563"/>
            <a:chExt cx="3371103" cy="1397415"/>
          </a:xfrm>
        </p:grpSpPr>
        <p:sp>
          <p:nvSpPr>
            <p:cNvPr id="39" name="Freeform 38">
              <a:extLst>
                <a:ext uri="{FF2B5EF4-FFF2-40B4-BE49-F238E27FC236}">
                  <a16:creationId xmlns:a16="http://schemas.microsoft.com/office/drawing/2014/main" id="{02820BD8-64EA-D300-FA6D-7C55FA469924}"/>
                </a:ext>
              </a:extLst>
            </p:cNvPr>
            <p:cNvSpPr/>
            <p:nvPr/>
          </p:nvSpPr>
          <p:spPr>
            <a:xfrm rot="17855697">
              <a:off x="7518486" y="4268672"/>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Freeform 39">
              <a:extLst>
                <a:ext uri="{FF2B5EF4-FFF2-40B4-BE49-F238E27FC236}">
                  <a16:creationId xmlns:a16="http://schemas.microsoft.com/office/drawing/2014/main" id="{66D785A6-DEE7-62D3-B1B5-B4A204D00880}"/>
                </a:ext>
              </a:extLst>
            </p:cNvPr>
            <p:cNvSpPr/>
            <p:nvPr/>
          </p:nvSpPr>
          <p:spPr>
            <a:xfrm rot="6364661">
              <a:off x="4366848" y="3777065"/>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40">
              <a:extLst>
                <a:ext uri="{FF2B5EF4-FFF2-40B4-BE49-F238E27FC236}">
                  <a16:creationId xmlns:a16="http://schemas.microsoft.com/office/drawing/2014/main" id="{7549E280-2C25-CB9D-0AEA-F6FE78FDC2F2}"/>
                </a:ext>
              </a:extLst>
            </p:cNvPr>
            <p:cNvSpPr/>
            <p:nvPr/>
          </p:nvSpPr>
          <p:spPr>
            <a:xfrm rot="12493825">
              <a:off x="4287572" y="3471563"/>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41">
              <a:extLst>
                <a:ext uri="{FF2B5EF4-FFF2-40B4-BE49-F238E27FC236}">
                  <a16:creationId xmlns:a16="http://schemas.microsoft.com/office/drawing/2014/main" id="{31AD4012-27C2-2A40-2C8C-9ABB758126B8}"/>
                </a:ext>
              </a:extLst>
            </p:cNvPr>
            <p:cNvSpPr/>
            <p:nvPr/>
          </p:nvSpPr>
          <p:spPr>
            <a:xfrm rot="3745542">
              <a:off x="4620741" y="4113772"/>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42">
              <a:extLst>
                <a:ext uri="{FF2B5EF4-FFF2-40B4-BE49-F238E27FC236}">
                  <a16:creationId xmlns:a16="http://schemas.microsoft.com/office/drawing/2014/main" id="{59A71684-C36F-9A59-995E-7DADF23D0FDA}"/>
                </a:ext>
              </a:extLst>
            </p:cNvPr>
            <p:cNvSpPr/>
            <p:nvPr/>
          </p:nvSpPr>
          <p:spPr>
            <a:xfrm rot="21422568">
              <a:off x="4997580" y="3821324"/>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Freeform 43">
              <a:extLst>
                <a:ext uri="{FF2B5EF4-FFF2-40B4-BE49-F238E27FC236}">
                  <a16:creationId xmlns:a16="http://schemas.microsoft.com/office/drawing/2014/main" id="{0AF7690D-5401-968A-6A13-7A75FE19ADD2}"/>
                </a:ext>
              </a:extLst>
            </p:cNvPr>
            <p:cNvSpPr/>
            <p:nvPr/>
          </p:nvSpPr>
          <p:spPr>
            <a:xfrm rot="3495612">
              <a:off x="7230306" y="4728789"/>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Freeform 44">
              <a:extLst>
                <a:ext uri="{FF2B5EF4-FFF2-40B4-BE49-F238E27FC236}">
                  <a16:creationId xmlns:a16="http://schemas.microsoft.com/office/drawing/2014/main" id="{8EFB1B1F-16BC-E7EF-6C66-0F324DA6C487}"/>
                </a:ext>
              </a:extLst>
            </p:cNvPr>
            <p:cNvSpPr/>
            <p:nvPr/>
          </p:nvSpPr>
          <p:spPr>
            <a:xfrm rot="10800000">
              <a:off x="7220624" y="4386021"/>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3" name="Oval 52">
            <a:extLst>
              <a:ext uri="{FF2B5EF4-FFF2-40B4-BE49-F238E27FC236}">
                <a16:creationId xmlns:a16="http://schemas.microsoft.com/office/drawing/2014/main" id="{69EE9ADD-D564-EE44-3E40-B326DE7A1CD1}"/>
              </a:ext>
            </a:extLst>
          </p:cNvPr>
          <p:cNvSpPr/>
          <p:nvPr/>
        </p:nvSpPr>
        <p:spPr>
          <a:xfrm>
            <a:off x="8149320" y="2268550"/>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55" name="Oval 54">
            <a:extLst>
              <a:ext uri="{FF2B5EF4-FFF2-40B4-BE49-F238E27FC236}">
                <a16:creationId xmlns:a16="http://schemas.microsoft.com/office/drawing/2014/main" id="{16664EA1-DE07-0C3B-1521-BA96CEF086E3}"/>
              </a:ext>
            </a:extLst>
          </p:cNvPr>
          <p:cNvSpPr/>
          <p:nvPr/>
        </p:nvSpPr>
        <p:spPr>
          <a:xfrm>
            <a:off x="7884250" y="2124081"/>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56" name="Oval 55">
            <a:extLst>
              <a:ext uri="{FF2B5EF4-FFF2-40B4-BE49-F238E27FC236}">
                <a16:creationId xmlns:a16="http://schemas.microsoft.com/office/drawing/2014/main" id="{8BA9389A-A514-671F-48DB-65770C4D0D67}"/>
              </a:ext>
            </a:extLst>
          </p:cNvPr>
          <p:cNvSpPr/>
          <p:nvPr/>
        </p:nvSpPr>
        <p:spPr>
          <a:xfrm>
            <a:off x="8154654" y="1990747"/>
            <a:ext cx="235202" cy="2352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Hg</a:t>
            </a:r>
            <a:endParaRPr lang="en-US" sz="900" baseline="30000" dirty="0"/>
          </a:p>
        </p:txBody>
      </p:sp>
      <p:sp>
        <p:nvSpPr>
          <p:cNvPr id="57" name="Oval 56">
            <a:extLst>
              <a:ext uri="{FF2B5EF4-FFF2-40B4-BE49-F238E27FC236}">
                <a16:creationId xmlns:a16="http://schemas.microsoft.com/office/drawing/2014/main" id="{0C93BF33-02B0-0C02-9AE9-CC4981B41101}"/>
              </a:ext>
            </a:extLst>
          </p:cNvPr>
          <p:cNvSpPr/>
          <p:nvPr/>
        </p:nvSpPr>
        <p:spPr>
          <a:xfrm>
            <a:off x="7375977" y="2638342"/>
            <a:ext cx="235202" cy="23520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Ca</a:t>
            </a:r>
            <a:r>
              <a:rPr lang="en-US" sz="900" baseline="30000" dirty="0"/>
              <a:t>+</a:t>
            </a:r>
          </a:p>
        </p:txBody>
      </p:sp>
      <p:sp>
        <p:nvSpPr>
          <p:cNvPr id="58" name="Oval 57">
            <a:extLst>
              <a:ext uri="{FF2B5EF4-FFF2-40B4-BE49-F238E27FC236}">
                <a16:creationId xmlns:a16="http://schemas.microsoft.com/office/drawing/2014/main" id="{66A59564-099B-5F40-18BD-79E722616833}"/>
              </a:ext>
            </a:extLst>
          </p:cNvPr>
          <p:cNvSpPr/>
          <p:nvPr/>
        </p:nvSpPr>
        <p:spPr>
          <a:xfrm>
            <a:off x="7110908" y="2493874"/>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sp>
        <p:nvSpPr>
          <p:cNvPr id="59" name="Oval 58">
            <a:extLst>
              <a:ext uri="{FF2B5EF4-FFF2-40B4-BE49-F238E27FC236}">
                <a16:creationId xmlns:a16="http://schemas.microsoft.com/office/drawing/2014/main" id="{E593F204-B86F-623C-C4AA-754513FBB025}"/>
              </a:ext>
            </a:extLst>
          </p:cNvPr>
          <p:cNvSpPr/>
          <p:nvPr/>
        </p:nvSpPr>
        <p:spPr>
          <a:xfrm>
            <a:off x="7381311" y="2360540"/>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60" name="Oval 59">
            <a:extLst>
              <a:ext uri="{FF2B5EF4-FFF2-40B4-BE49-F238E27FC236}">
                <a16:creationId xmlns:a16="http://schemas.microsoft.com/office/drawing/2014/main" id="{DFF3E839-B12B-520A-081B-D070FF93976D}"/>
              </a:ext>
            </a:extLst>
          </p:cNvPr>
          <p:cNvSpPr/>
          <p:nvPr/>
        </p:nvSpPr>
        <p:spPr>
          <a:xfrm>
            <a:off x="7381311" y="2047947"/>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61" name="Oval 60">
            <a:extLst>
              <a:ext uri="{FF2B5EF4-FFF2-40B4-BE49-F238E27FC236}">
                <a16:creationId xmlns:a16="http://schemas.microsoft.com/office/drawing/2014/main" id="{98BE3C1C-89EB-0DB2-E81F-F72B98BD269B}"/>
              </a:ext>
            </a:extLst>
          </p:cNvPr>
          <p:cNvSpPr/>
          <p:nvPr/>
        </p:nvSpPr>
        <p:spPr>
          <a:xfrm>
            <a:off x="2586999" y="1780927"/>
            <a:ext cx="235202" cy="235202"/>
          </a:xfrm>
          <a:prstGeom prst="ellipse">
            <a:avLst/>
          </a:prstGeom>
          <a:solidFill>
            <a:srgbClr val="AE1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r>
              <a:rPr lang="en-US" sz="900" baseline="30000" dirty="0"/>
              <a:t>+</a:t>
            </a:r>
          </a:p>
        </p:txBody>
      </p:sp>
      <p:grpSp>
        <p:nvGrpSpPr>
          <p:cNvPr id="15" name="Group 14">
            <a:extLst>
              <a:ext uri="{FF2B5EF4-FFF2-40B4-BE49-F238E27FC236}">
                <a16:creationId xmlns:a16="http://schemas.microsoft.com/office/drawing/2014/main" id="{E9029268-08FB-2AAA-CA37-95EBDB9E5F6D}"/>
              </a:ext>
            </a:extLst>
          </p:cNvPr>
          <p:cNvGrpSpPr/>
          <p:nvPr/>
        </p:nvGrpSpPr>
        <p:grpSpPr>
          <a:xfrm>
            <a:off x="2151228" y="836856"/>
            <a:ext cx="6774038" cy="1205557"/>
            <a:chOff x="2151228" y="898641"/>
            <a:chExt cx="6774038" cy="1205557"/>
          </a:xfrm>
        </p:grpSpPr>
        <p:sp>
          <p:nvSpPr>
            <p:cNvPr id="48" name="TextBox 47">
              <a:extLst>
                <a:ext uri="{FF2B5EF4-FFF2-40B4-BE49-F238E27FC236}">
                  <a16:creationId xmlns:a16="http://schemas.microsoft.com/office/drawing/2014/main" id="{23DB4707-DB84-4B57-A4EF-A647B320EDB4}"/>
                </a:ext>
              </a:extLst>
            </p:cNvPr>
            <p:cNvSpPr txBox="1"/>
            <p:nvPr/>
          </p:nvSpPr>
          <p:spPr>
            <a:xfrm>
              <a:off x="5501437" y="898641"/>
              <a:ext cx="3423829" cy="923330"/>
            </a:xfrm>
            <a:prstGeom prst="rect">
              <a:avLst/>
            </a:prstGeom>
            <a:solidFill>
              <a:schemeClr val="accent4">
                <a:lumMod val="20000"/>
                <a:lumOff val="80000"/>
              </a:schemeClr>
            </a:solidFill>
            <a:effectLst>
              <a:outerShdw blurRad="50800" dist="76200" dir="2700000" algn="tl" rotWithShape="0">
                <a:prstClr val="black">
                  <a:alpha val="40000"/>
                </a:prstClr>
              </a:outerShdw>
            </a:effectLst>
          </p:spPr>
          <p:txBody>
            <a:bodyPr wrap="square" rtlCol="0">
              <a:spAutoFit/>
            </a:bodyPr>
            <a:lstStyle/>
            <a:p>
              <a:r>
                <a:rPr lang="en-US" b="1" dirty="0">
                  <a:latin typeface="Calibri" panose="020F0502020204030204" pitchFamily="34" charset="0"/>
                  <a:cs typeface="Calibri" panose="020F0502020204030204" pitchFamily="34" charset="0"/>
                </a:rPr>
                <a:t>Satellite time transfer</a:t>
              </a:r>
            </a:p>
            <a:p>
              <a:r>
                <a:rPr lang="en-US" dirty="0">
                  <a:latin typeface="Calibri" panose="020F0502020204030204" pitchFamily="34" charset="0"/>
                  <a:cs typeface="Calibri" panose="020F0502020204030204" pitchFamily="34" charset="0"/>
                </a:rPr>
                <a:t>Stability: 10</a:t>
              </a:r>
              <a:r>
                <a:rPr lang="en-US" baseline="30000"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 one month</a:t>
              </a:r>
            </a:p>
            <a:p>
              <a:r>
                <a:rPr lang="en-US" dirty="0">
                  <a:latin typeface="Calibri" panose="020F0502020204030204" pitchFamily="34" charset="0"/>
                  <a:cs typeface="Calibri" panose="020F0502020204030204" pitchFamily="34" charset="0"/>
                </a:rPr>
                <a:t>Optical clocks ~ 10</a:t>
              </a:r>
              <a:r>
                <a:rPr lang="en-US" baseline="30000"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 1s</a:t>
              </a:r>
            </a:p>
          </p:txBody>
        </p:sp>
        <p:sp>
          <p:nvSpPr>
            <p:cNvPr id="49" name="Freeform 48">
              <a:extLst>
                <a:ext uri="{FF2B5EF4-FFF2-40B4-BE49-F238E27FC236}">
                  <a16:creationId xmlns:a16="http://schemas.microsoft.com/office/drawing/2014/main" id="{0C95C7BB-7391-1EE5-F794-54E592F4DC69}"/>
                </a:ext>
              </a:extLst>
            </p:cNvPr>
            <p:cNvSpPr/>
            <p:nvPr/>
          </p:nvSpPr>
          <p:spPr>
            <a:xfrm rot="21360939">
              <a:off x="2151228" y="1162971"/>
              <a:ext cx="2578852" cy="941227"/>
            </a:xfrm>
            <a:custGeom>
              <a:avLst/>
              <a:gdLst>
                <a:gd name="connsiteX0" fmla="*/ 0 w 4267200"/>
                <a:gd name="connsiteY0" fmla="*/ 1273629 h 1317172"/>
                <a:gd name="connsiteX1" fmla="*/ 849085 w 4267200"/>
                <a:gd name="connsiteY1" fmla="*/ 457200 h 1317172"/>
                <a:gd name="connsiteX2" fmla="*/ 2155371 w 4267200"/>
                <a:gd name="connsiteY2" fmla="*/ 0 h 1317172"/>
                <a:gd name="connsiteX3" fmla="*/ 3450771 w 4267200"/>
                <a:gd name="connsiteY3" fmla="*/ 217714 h 1317172"/>
                <a:gd name="connsiteX4" fmla="*/ 4267200 w 4267200"/>
                <a:gd name="connsiteY4" fmla="*/ 1317172 h 1317172"/>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8567 h 1322110"/>
                <a:gd name="connsiteX1" fmla="*/ 849085 w 4267200"/>
                <a:gd name="connsiteY1" fmla="*/ 462138 h 1322110"/>
                <a:gd name="connsiteX2" fmla="*/ 2155371 w 4267200"/>
                <a:gd name="connsiteY2" fmla="*/ 4938 h 1322110"/>
                <a:gd name="connsiteX3" fmla="*/ 3450771 w 4267200"/>
                <a:gd name="connsiteY3" fmla="*/ 222652 h 1322110"/>
                <a:gd name="connsiteX4" fmla="*/ 4267200 w 4267200"/>
                <a:gd name="connsiteY4" fmla="*/ 1322110 h 1322110"/>
                <a:gd name="connsiteX0" fmla="*/ 0 w 4267200"/>
                <a:gd name="connsiteY0" fmla="*/ 1277724 h 1321267"/>
                <a:gd name="connsiteX1" fmla="*/ 849085 w 4267200"/>
                <a:gd name="connsiteY1" fmla="*/ 461295 h 1321267"/>
                <a:gd name="connsiteX2" fmla="*/ 2155371 w 4267200"/>
                <a:gd name="connsiteY2" fmla="*/ 4095 h 1321267"/>
                <a:gd name="connsiteX3" fmla="*/ 3461656 w 4267200"/>
                <a:gd name="connsiteY3" fmla="*/ 243581 h 1321267"/>
                <a:gd name="connsiteX4" fmla="*/ 4267200 w 4267200"/>
                <a:gd name="connsiteY4" fmla="*/ 1321267 h 1321267"/>
                <a:gd name="connsiteX0" fmla="*/ 0 w 4267200"/>
                <a:gd name="connsiteY0" fmla="*/ 1277724 h 1321267"/>
                <a:gd name="connsiteX1" fmla="*/ 849085 w 4267200"/>
                <a:gd name="connsiteY1" fmla="*/ 461295 h 1321267"/>
                <a:gd name="connsiteX2" fmla="*/ 2155371 w 4267200"/>
                <a:gd name="connsiteY2" fmla="*/ 4095 h 1321267"/>
                <a:gd name="connsiteX3" fmla="*/ 3461656 w 4267200"/>
                <a:gd name="connsiteY3" fmla="*/ 243581 h 1321267"/>
                <a:gd name="connsiteX4" fmla="*/ 4267200 w 4267200"/>
                <a:gd name="connsiteY4" fmla="*/ 1321267 h 1321267"/>
                <a:gd name="connsiteX0" fmla="*/ 0 w 4267200"/>
                <a:gd name="connsiteY0" fmla="*/ 1276680 h 1320223"/>
                <a:gd name="connsiteX1" fmla="*/ 849085 w 4267200"/>
                <a:gd name="connsiteY1" fmla="*/ 460251 h 1320223"/>
                <a:gd name="connsiteX2" fmla="*/ 2155371 w 4267200"/>
                <a:gd name="connsiteY2" fmla="*/ 3051 h 1320223"/>
                <a:gd name="connsiteX3" fmla="*/ 3461656 w 4267200"/>
                <a:gd name="connsiteY3" fmla="*/ 242537 h 1320223"/>
                <a:gd name="connsiteX4" fmla="*/ 4267200 w 4267200"/>
                <a:gd name="connsiteY4" fmla="*/ 1320223 h 1320223"/>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59971 w 4267200"/>
                <a:gd name="connsiteY1" fmla="*/ 481045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86495 h 1330038"/>
                <a:gd name="connsiteX1" fmla="*/ 859971 w 4267200"/>
                <a:gd name="connsiteY1" fmla="*/ 491838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47056 w 4267200"/>
                <a:gd name="connsiteY1" fmla="*/ 578923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47056 w 4267200"/>
                <a:gd name="connsiteY1" fmla="*/ 578923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25284 w 4267200"/>
                <a:gd name="connsiteY1" fmla="*/ 546266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25284 w 4267200"/>
                <a:gd name="connsiteY1" fmla="*/ 546266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32625 h 1276168"/>
                <a:gd name="connsiteX1" fmla="*/ 925284 w 4267200"/>
                <a:gd name="connsiteY1" fmla="*/ 492396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2625 h 1276168"/>
                <a:gd name="connsiteX1" fmla="*/ 827312 w 4267200"/>
                <a:gd name="connsiteY1" fmla="*/ 525053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2625 h 1276168"/>
                <a:gd name="connsiteX1" fmla="*/ 827312 w 4267200"/>
                <a:gd name="connsiteY1" fmla="*/ 525053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1835 h 1275378"/>
                <a:gd name="connsiteX1" fmla="*/ 827312 w 4267200"/>
                <a:gd name="connsiteY1" fmla="*/ 524263 h 1275378"/>
                <a:gd name="connsiteX2" fmla="*/ 2307772 w 4267200"/>
                <a:gd name="connsiteY2" fmla="*/ 1749 h 1275378"/>
                <a:gd name="connsiteX3" fmla="*/ 3570514 w 4267200"/>
                <a:gd name="connsiteY3" fmla="*/ 360978 h 1275378"/>
                <a:gd name="connsiteX4" fmla="*/ 4267200 w 4267200"/>
                <a:gd name="connsiteY4" fmla="*/ 1275378 h 1275378"/>
                <a:gd name="connsiteX0" fmla="*/ 0 w 4267200"/>
                <a:gd name="connsiteY0" fmla="*/ 1231835 h 1275378"/>
                <a:gd name="connsiteX1" fmla="*/ 827312 w 4267200"/>
                <a:gd name="connsiteY1" fmla="*/ 524263 h 1275378"/>
                <a:gd name="connsiteX2" fmla="*/ 2307772 w 4267200"/>
                <a:gd name="connsiteY2" fmla="*/ 1749 h 1275378"/>
                <a:gd name="connsiteX3" fmla="*/ 3570514 w 4267200"/>
                <a:gd name="connsiteY3" fmla="*/ 360978 h 1275378"/>
                <a:gd name="connsiteX4" fmla="*/ 4267200 w 4267200"/>
                <a:gd name="connsiteY4" fmla="*/ 1275378 h 1275378"/>
                <a:gd name="connsiteX0" fmla="*/ 0 w 4267200"/>
                <a:gd name="connsiteY0" fmla="*/ 1232150 h 1275693"/>
                <a:gd name="connsiteX1" fmla="*/ 827312 w 4267200"/>
                <a:gd name="connsiteY1" fmla="*/ 524578 h 1275693"/>
                <a:gd name="connsiteX2" fmla="*/ 2307772 w 4267200"/>
                <a:gd name="connsiteY2" fmla="*/ 2064 h 1275693"/>
                <a:gd name="connsiteX3" fmla="*/ 3570514 w 4267200"/>
                <a:gd name="connsiteY3" fmla="*/ 361293 h 1275693"/>
                <a:gd name="connsiteX4" fmla="*/ 4267200 w 4267200"/>
                <a:gd name="connsiteY4" fmla="*/ 1275693 h 1275693"/>
                <a:gd name="connsiteX0" fmla="*/ 0 w 4267200"/>
                <a:gd name="connsiteY0" fmla="*/ 1231981 h 1275524"/>
                <a:gd name="connsiteX1" fmla="*/ 827312 w 4267200"/>
                <a:gd name="connsiteY1" fmla="*/ 524409 h 1275524"/>
                <a:gd name="connsiteX2" fmla="*/ 2307772 w 4267200"/>
                <a:gd name="connsiteY2" fmla="*/ 1895 h 1275524"/>
                <a:gd name="connsiteX3" fmla="*/ 3570514 w 4267200"/>
                <a:gd name="connsiteY3" fmla="*/ 361124 h 1275524"/>
                <a:gd name="connsiteX4" fmla="*/ 4267200 w 4267200"/>
                <a:gd name="connsiteY4" fmla="*/ 1275524 h 1275524"/>
                <a:gd name="connsiteX0" fmla="*/ 0 w 4267200"/>
                <a:gd name="connsiteY0" fmla="*/ 1233273 h 1276816"/>
                <a:gd name="connsiteX1" fmla="*/ 827312 w 4267200"/>
                <a:gd name="connsiteY1" fmla="*/ 525701 h 1276816"/>
                <a:gd name="connsiteX2" fmla="*/ 2307772 w 4267200"/>
                <a:gd name="connsiteY2" fmla="*/ 3187 h 1276816"/>
                <a:gd name="connsiteX3" fmla="*/ 3570514 w 4267200"/>
                <a:gd name="connsiteY3" fmla="*/ 362416 h 1276816"/>
                <a:gd name="connsiteX4" fmla="*/ 4267200 w 4267200"/>
                <a:gd name="connsiteY4" fmla="*/ 1276816 h 1276816"/>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69" h="1233273">
                  <a:moveTo>
                    <a:pt x="0" y="1233273"/>
                  </a:moveTo>
                  <a:cubicBezTo>
                    <a:pt x="283028" y="961130"/>
                    <a:pt x="544284" y="732530"/>
                    <a:pt x="827312" y="525701"/>
                  </a:cubicBezTo>
                  <a:cubicBezTo>
                    <a:pt x="1328055" y="166473"/>
                    <a:pt x="1926772" y="24959"/>
                    <a:pt x="2307772" y="3187"/>
                  </a:cubicBezTo>
                  <a:cubicBezTo>
                    <a:pt x="2783115" y="-22213"/>
                    <a:pt x="3247571" y="104787"/>
                    <a:pt x="3570514" y="362416"/>
                  </a:cubicBezTo>
                  <a:cubicBezTo>
                    <a:pt x="4005943" y="772444"/>
                    <a:pt x="3873767" y="665415"/>
                    <a:pt x="4212069" y="1218502"/>
                  </a:cubicBezTo>
                </a:path>
              </a:pathLst>
            </a:custGeom>
            <a:noFill/>
            <a:ln w="41275" cmpd="sng">
              <a:solidFill>
                <a:srgbClr val="C00000"/>
              </a:solid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Satellite vector design illustration isolated on white background ...">
            <a:extLst>
              <a:ext uri="{FF2B5EF4-FFF2-40B4-BE49-F238E27FC236}">
                <a16:creationId xmlns:a16="http://schemas.microsoft.com/office/drawing/2014/main" id="{EDED036E-5CD4-5F40-9B12-759986498C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87" t="7824" r="8081" b="17438"/>
          <a:stretch/>
        </p:blipFill>
        <p:spPr bwMode="auto">
          <a:xfrm rot="18442449">
            <a:off x="3167566" y="684359"/>
            <a:ext cx="738674" cy="714355"/>
          </a:xfrm>
          <a:custGeom>
            <a:avLst/>
            <a:gdLst>
              <a:gd name="connsiteX0" fmla="*/ 149814 w 758165"/>
              <a:gd name="connsiteY0" fmla="*/ 0 h 732753"/>
              <a:gd name="connsiteX1" fmla="*/ 758165 w 758165"/>
              <a:gd name="connsiteY1" fmla="*/ 605178 h 732753"/>
              <a:gd name="connsiteX2" fmla="*/ 758165 w 758165"/>
              <a:gd name="connsiteY2" fmla="*/ 620309 h 732753"/>
              <a:gd name="connsiteX3" fmla="*/ 642148 w 758165"/>
              <a:gd name="connsiteY3" fmla="*/ 732753 h 732753"/>
              <a:gd name="connsiteX4" fmla="*/ 622028 w 758165"/>
              <a:gd name="connsiteY4" fmla="*/ 732753 h 732753"/>
              <a:gd name="connsiteX5" fmla="*/ 353623 w 758165"/>
              <a:gd name="connsiteY5" fmla="*/ 470093 h 732753"/>
              <a:gd name="connsiteX6" fmla="*/ 249097 w 758165"/>
              <a:gd name="connsiteY6" fmla="*/ 555575 h 732753"/>
              <a:gd name="connsiteX7" fmla="*/ 245696 w 758165"/>
              <a:gd name="connsiteY7" fmla="*/ 690064 h 732753"/>
              <a:gd name="connsiteX8" fmla="*/ 173620 w 758165"/>
              <a:gd name="connsiteY8" fmla="*/ 616233 h 732753"/>
              <a:gd name="connsiteX9" fmla="*/ 94254 w 758165"/>
              <a:gd name="connsiteY9" fmla="*/ 659778 h 732753"/>
              <a:gd name="connsiteX10" fmla="*/ 146898 w 758165"/>
              <a:gd name="connsiteY10" fmla="*/ 602410 h 732753"/>
              <a:gd name="connsiteX11" fmla="*/ 73361 w 758165"/>
              <a:gd name="connsiteY11" fmla="*/ 510947 h 732753"/>
              <a:gd name="connsiteX12" fmla="*/ 193858 w 758165"/>
              <a:gd name="connsiteY12" fmla="*/ 501654 h 732753"/>
              <a:gd name="connsiteX13" fmla="*/ 283745 w 758165"/>
              <a:gd name="connsiteY13" fmla="*/ 403512 h 732753"/>
              <a:gd name="connsiteX14" fmla="*/ 0 w 758165"/>
              <a:gd name="connsiteY14" fmla="*/ 135346 h 7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65" h="732753">
                <a:moveTo>
                  <a:pt x="149814" y="0"/>
                </a:moveTo>
                <a:lnTo>
                  <a:pt x="758165" y="605178"/>
                </a:lnTo>
                <a:lnTo>
                  <a:pt x="758165" y="620309"/>
                </a:lnTo>
                <a:lnTo>
                  <a:pt x="642148" y="732753"/>
                </a:lnTo>
                <a:lnTo>
                  <a:pt x="622028" y="732753"/>
                </a:lnTo>
                <a:lnTo>
                  <a:pt x="353623" y="470093"/>
                </a:lnTo>
                <a:lnTo>
                  <a:pt x="249097" y="555575"/>
                </a:lnTo>
                <a:cubicBezTo>
                  <a:pt x="257247" y="605596"/>
                  <a:pt x="279452" y="599408"/>
                  <a:pt x="245696" y="690064"/>
                </a:cubicBezTo>
                <a:lnTo>
                  <a:pt x="173620" y="616233"/>
                </a:lnTo>
                <a:lnTo>
                  <a:pt x="94254" y="659778"/>
                </a:lnTo>
                <a:lnTo>
                  <a:pt x="146898" y="602410"/>
                </a:lnTo>
                <a:lnTo>
                  <a:pt x="73361" y="510947"/>
                </a:lnTo>
                <a:cubicBezTo>
                  <a:pt x="127834" y="482910"/>
                  <a:pt x="159516" y="507284"/>
                  <a:pt x="193858" y="501654"/>
                </a:cubicBezTo>
                <a:lnTo>
                  <a:pt x="283745" y="403512"/>
                </a:lnTo>
                <a:lnTo>
                  <a:pt x="0" y="135346"/>
                </a:lnTo>
                <a:close/>
              </a:path>
            </a:pathLst>
          </a:cu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7041936-ADA4-18CC-8B5E-8450243B0A1C}"/>
              </a:ext>
            </a:extLst>
          </p:cNvPr>
          <p:cNvSpPr txBox="1"/>
          <p:nvPr/>
        </p:nvSpPr>
        <p:spPr>
          <a:xfrm>
            <a:off x="0" y="0"/>
            <a:ext cx="9144000" cy="707886"/>
          </a:xfrm>
          <a:prstGeom prst="rect">
            <a:avLst/>
          </a:prstGeom>
          <a:solidFill>
            <a:schemeClr val="tx2">
              <a:lumMod val="90000"/>
              <a:lumOff val="10000"/>
            </a:schemeClr>
          </a:solidFill>
        </p:spPr>
        <p:txBody>
          <a:bodyPr wrap="square" rtlCol="0">
            <a:spAutoFit/>
          </a:bodyPr>
          <a:lstStyle/>
          <a:p>
            <a:pPr algn="ctr"/>
            <a:r>
              <a:rPr lang="en-US" sz="4000" dirty="0">
                <a:solidFill>
                  <a:schemeClr val="bg1"/>
                </a:solidFill>
              </a:rPr>
              <a:t>Optical atomic clock networks</a:t>
            </a:r>
          </a:p>
        </p:txBody>
      </p:sp>
      <p:sp>
        <p:nvSpPr>
          <p:cNvPr id="2" name="TextBox 1">
            <a:extLst>
              <a:ext uri="{FF2B5EF4-FFF2-40B4-BE49-F238E27FC236}">
                <a16:creationId xmlns:a16="http://schemas.microsoft.com/office/drawing/2014/main" id="{B2EB99D9-B3F5-6E8A-7E21-349A9F6AAF34}"/>
              </a:ext>
            </a:extLst>
          </p:cNvPr>
          <p:cNvSpPr txBox="1"/>
          <p:nvPr/>
        </p:nvSpPr>
        <p:spPr>
          <a:xfrm>
            <a:off x="4484401" y="3181185"/>
            <a:ext cx="4427040" cy="3416320"/>
          </a:xfrm>
          <a:prstGeom prst="rect">
            <a:avLst/>
          </a:prstGeom>
          <a:solidFill>
            <a:schemeClr val="tx2">
              <a:lumMod val="10000"/>
              <a:lumOff val="90000"/>
            </a:schemeClr>
          </a:solidFill>
        </p:spPr>
        <p:txBody>
          <a:bodyPr wrap="square" rtlCol="0">
            <a:spAutoFit/>
          </a:bodyPr>
          <a:lstStyle/>
          <a:p>
            <a:r>
              <a:rPr lang="en-US" dirty="0"/>
              <a:t>Municipal links:</a:t>
            </a:r>
          </a:p>
          <a:p>
            <a:endParaRPr lang="en-US" sz="600" dirty="0"/>
          </a:p>
          <a:p>
            <a:pPr marL="285750" indent="-285750">
              <a:buFont typeface="Arial" panose="020B0604020202020204" pitchFamily="34" charset="0"/>
              <a:buChar char="•"/>
            </a:pPr>
            <a:r>
              <a:rPr lang="en-US" dirty="0"/>
              <a:t>USA: NIST, Boulder / JILA (3 km)</a:t>
            </a:r>
          </a:p>
          <a:p>
            <a:pPr marL="742950" lvl="1" indent="-285750">
              <a:buFont typeface="Arial" panose="020B0604020202020204" pitchFamily="34" charset="0"/>
              <a:buChar char="•"/>
            </a:pPr>
            <a:r>
              <a:rPr lang="en-US" sz="1400" i="1" dirty="0">
                <a:solidFill>
                  <a:schemeClr val="tx1">
                    <a:lumMod val="50000"/>
                    <a:lumOff val="50000"/>
                  </a:schemeClr>
                </a:solidFill>
              </a:rPr>
              <a:t>B. A. C. O. N. "Frequency ratio measurements at 18-digit accuracy using an optical clock network." Nature 591 (2021)</a:t>
            </a:r>
          </a:p>
          <a:p>
            <a:pPr marL="742950" lvl="1" indent="-285750">
              <a:buFont typeface="Arial" panose="020B0604020202020204" pitchFamily="34" charset="0"/>
              <a:buChar char="•"/>
            </a:pPr>
            <a:endParaRPr lang="en-US" sz="600" i="1" dirty="0">
              <a:solidFill>
                <a:schemeClr val="tx1">
                  <a:lumMod val="50000"/>
                  <a:lumOff val="50000"/>
                </a:schemeClr>
              </a:solidFill>
            </a:endParaRPr>
          </a:p>
          <a:p>
            <a:pPr marL="285750" indent="-285750">
              <a:buFont typeface="Arial" panose="020B0604020202020204" pitchFamily="34" charset="0"/>
              <a:buChar char="•"/>
            </a:pPr>
            <a:r>
              <a:rPr lang="en-US" dirty="0"/>
              <a:t>Japan: NTT / RIKEN / U. Tokyo (~100 km)</a:t>
            </a:r>
          </a:p>
          <a:p>
            <a:pPr marL="742950" lvl="1" indent="-285750">
              <a:buFont typeface="Arial" panose="020B0604020202020204" pitchFamily="34" charset="0"/>
              <a:buChar char="•"/>
            </a:pPr>
            <a:r>
              <a:rPr lang="en-US" sz="1400" i="1" dirty="0">
                <a:solidFill>
                  <a:schemeClr val="tx1">
                    <a:lumMod val="50000"/>
                    <a:lumOff val="50000"/>
                  </a:schemeClr>
                </a:solidFill>
              </a:rPr>
              <a:t>Fujieda et al. "Fiber-optic frequency and timing transfer over an urban optical fiber link." IEEE UFFC </a:t>
            </a:r>
            <a:r>
              <a:rPr lang="en-US" sz="1400" b="1" i="1" dirty="0">
                <a:solidFill>
                  <a:schemeClr val="tx1">
                    <a:lumMod val="50000"/>
                    <a:lumOff val="50000"/>
                  </a:schemeClr>
                </a:solidFill>
              </a:rPr>
              <a:t>3</a:t>
            </a:r>
            <a:r>
              <a:rPr lang="en-US" sz="1400" i="1" dirty="0">
                <a:solidFill>
                  <a:schemeClr val="tx1">
                    <a:lumMod val="50000"/>
                    <a:lumOff val="50000"/>
                  </a:schemeClr>
                </a:solidFill>
              </a:rPr>
              <a:t> (2023).</a:t>
            </a:r>
          </a:p>
          <a:p>
            <a:pPr marL="742950" lvl="1" indent="-285750">
              <a:buFont typeface="Arial" panose="020B0604020202020204" pitchFamily="34" charset="0"/>
              <a:buChar char="•"/>
            </a:pPr>
            <a:endParaRPr lang="en-US" sz="600" dirty="0"/>
          </a:p>
          <a:p>
            <a:pPr marL="285750" indent="-285750">
              <a:buFont typeface="Arial" panose="020B0604020202020204" pitchFamily="34" charset="0"/>
              <a:buChar char="•"/>
            </a:pPr>
            <a:r>
              <a:rPr lang="en-US" dirty="0"/>
              <a:t>China 58 km link</a:t>
            </a:r>
          </a:p>
          <a:p>
            <a:pPr marL="742950" lvl="1" indent="-285750">
              <a:buFont typeface="Arial" panose="020B0604020202020204" pitchFamily="34" charset="0"/>
              <a:buChar char="•"/>
            </a:pPr>
            <a:r>
              <a:rPr lang="en-US" sz="1400" i="1" dirty="0">
                <a:solidFill>
                  <a:schemeClr val="tx1">
                    <a:lumMod val="50000"/>
                    <a:lumOff val="50000"/>
                  </a:schemeClr>
                </a:solidFill>
              </a:rPr>
              <a:t>Tang-Yin Liao et al “Remote Comparison of Two Sr Optical Lattice Clocks through a 58 km Fiber Link.” Chin. Phys. Lett., 2025,</a:t>
            </a:r>
          </a:p>
        </p:txBody>
      </p:sp>
      <p:sp>
        <p:nvSpPr>
          <p:cNvPr id="31" name="Right Arrow 30">
            <a:extLst>
              <a:ext uri="{FF2B5EF4-FFF2-40B4-BE49-F238E27FC236}">
                <a16:creationId xmlns:a16="http://schemas.microsoft.com/office/drawing/2014/main" id="{0A7CE668-C492-8D38-9B76-A62A5793697F}"/>
              </a:ext>
            </a:extLst>
          </p:cNvPr>
          <p:cNvSpPr/>
          <p:nvPr/>
        </p:nvSpPr>
        <p:spPr>
          <a:xfrm>
            <a:off x="3929449" y="3608172"/>
            <a:ext cx="554952" cy="511548"/>
          </a:xfrm>
          <a:prstGeom prst="rightArrow">
            <a:avLst/>
          </a:prstGeom>
          <a:solidFill>
            <a:srgbClr val="375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6CB46E-EE9D-5253-6DA8-E2D50FD222F9}"/>
              </a:ext>
            </a:extLst>
          </p:cNvPr>
          <p:cNvSpPr txBox="1"/>
          <p:nvPr/>
        </p:nvSpPr>
        <p:spPr>
          <a:xfrm>
            <a:off x="69123" y="2907756"/>
            <a:ext cx="4125445" cy="4062651"/>
          </a:xfrm>
          <a:prstGeom prst="rect">
            <a:avLst/>
          </a:prstGeom>
          <a:noFill/>
        </p:spPr>
        <p:txBody>
          <a:bodyPr wrap="square" rtlCol="0">
            <a:spAutoFit/>
          </a:bodyPr>
          <a:lstStyle/>
          <a:p>
            <a:r>
              <a:rPr lang="en-US" b="1" u="sng" dirty="0"/>
              <a:t>Terrestrial bidirectional optical links:</a:t>
            </a:r>
          </a:p>
          <a:p>
            <a:endParaRPr lang="en-US" sz="600" b="1" u="sng" dirty="0"/>
          </a:p>
          <a:p>
            <a:r>
              <a:rPr lang="en-US" b="1" dirty="0"/>
              <a:t>1. Fiber optic networks</a:t>
            </a:r>
          </a:p>
          <a:p>
            <a:pPr marL="342900" indent="-342900">
              <a:buFont typeface="Arial" charset="0"/>
              <a:buChar char="•"/>
            </a:pPr>
            <a:r>
              <a:rPr lang="en-US" b="1" dirty="0"/>
              <a:t>Doppler cancelled links: </a:t>
            </a:r>
            <a:r>
              <a:rPr lang="en-US" dirty="0"/>
              <a:t>high-fidelity frequency transfer over hundreds of km</a:t>
            </a:r>
            <a:endParaRPr lang="en-US" baseline="30000" dirty="0"/>
          </a:p>
          <a:p>
            <a:pPr marL="342900" indent="-342900">
              <a:buFont typeface="Arial" charset="0"/>
              <a:buChar char="•"/>
            </a:pPr>
            <a:endParaRPr lang="en-US" sz="600" b="1" dirty="0"/>
          </a:p>
          <a:p>
            <a:pPr marL="342900" indent="-342900">
              <a:buFont typeface="Arial" charset="0"/>
              <a:buChar char="•"/>
            </a:pPr>
            <a:r>
              <a:rPr lang="en-US" b="1" dirty="0"/>
              <a:t>White rabbit: </a:t>
            </a:r>
            <a:r>
              <a:rPr lang="en-US" dirty="0"/>
              <a:t>Ethernet-based fiber system that combines synchronous frequency transfer, two-way delay measurement , and phase detection (&lt; ns time synchronization)</a:t>
            </a:r>
          </a:p>
          <a:p>
            <a:endParaRPr lang="en-US" sz="600" b="1" u="sng" dirty="0"/>
          </a:p>
          <a:p>
            <a:r>
              <a:rPr lang="en-US" b="1" dirty="0"/>
              <a:t>2. Free space optical time-transfer</a:t>
            </a:r>
          </a:p>
          <a:p>
            <a:pPr marL="285750" indent="-285750">
              <a:buFont typeface="Arial" charset="0"/>
              <a:buChar char="•"/>
            </a:pPr>
            <a:r>
              <a:rPr lang="en-US" dirty="0"/>
              <a:t>Single frequency lasers</a:t>
            </a:r>
          </a:p>
          <a:p>
            <a:pPr marL="285750" indent="-285750">
              <a:buFont typeface="Arial" charset="0"/>
              <a:buChar char="•"/>
            </a:pPr>
            <a:r>
              <a:rPr lang="en-US" dirty="0"/>
              <a:t>Optical pulse trains from OFCs</a:t>
            </a:r>
          </a:p>
        </p:txBody>
      </p:sp>
    </p:spTree>
    <p:extLst>
      <p:ext uri="{BB962C8B-B14F-4D97-AF65-F5344CB8AC3E}">
        <p14:creationId xmlns:p14="http://schemas.microsoft.com/office/powerpoint/2010/main" val="266707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46122-F32D-4586-844D-31333F337E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8DEDE08-7C33-FB94-C41D-F8609301D2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4727"/>
          <a:stretch>
            <a:fillRect/>
          </a:stretch>
        </p:blipFill>
        <p:spPr>
          <a:xfrm>
            <a:off x="0" y="110289"/>
            <a:ext cx="9144000" cy="2783744"/>
          </a:xfrm>
          <a:prstGeom prst="rect">
            <a:avLst/>
          </a:prstGeom>
        </p:spPr>
      </p:pic>
      <p:sp>
        <p:nvSpPr>
          <p:cNvPr id="6" name="Oval 5">
            <a:extLst>
              <a:ext uri="{FF2B5EF4-FFF2-40B4-BE49-F238E27FC236}">
                <a16:creationId xmlns:a16="http://schemas.microsoft.com/office/drawing/2014/main" id="{47DBBFBC-AD69-74A5-AEFB-C39037492615}"/>
              </a:ext>
            </a:extLst>
          </p:cNvPr>
          <p:cNvSpPr/>
          <p:nvPr/>
        </p:nvSpPr>
        <p:spPr>
          <a:xfrm>
            <a:off x="1862215" y="2258671"/>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sp>
        <p:nvSpPr>
          <p:cNvPr id="7" name="Oval 6">
            <a:extLst>
              <a:ext uri="{FF2B5EF4-FFF2-40B4-BE49-F238E27FC236}">
                <a16:creationId xmlns:a16="http://schemas.microsoft.com/office/drawing/2014/main" id="{3C9B0ED4-2633-DAA9-18F3-03296B399AB6}"/>
              </a:ext>
            </a:extLst>
          </p:cNvPr>
          <p:cNvSpPr/>
          <p:nvPr/>
        </p:nvSpPr>
        <p:spPr>
          <a:xfrm>
            <a:off x="2097417" y="2115976"/>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8" name="Oval 7">
            <a:extLst>
              <a:ext uri="{FF2B5EF4-FFF2-40B4-BE49-F238E27FC236}">
                <a16:creationId xmlns:a16="http://schemas.microsoft.com/office/drawing/2014/main" id="{57CB8111-1C62-071C-82C5-10C4D7E96250}"/>
              </a:ext>
            </a:extLst>
          </p:cNvPr>
          <p:cNvSpPr/>
          <p:nvPr/>
        </p:nvSpPr>
        <p:spPr>
          <a:xfrm>
            <a:off x="1862215" y="1963361"/>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9" name="Oval 8">
            <a:extLst>
              <a:ext uri="{FF2B5EF4-FFF2-40B4-BE49-F238E27FC236}">
                <a16:creationId xmlns:a16="http://schemas.microsoft.com/office/drawing/2014/main" id="{0E390633-E302-70B6-F956-89C0C25BB1B2}"/>
              </a:ext>
            </a:extLst>
          </p:cNvPr>
          <p:cNvSpPr/>
          <p:nvPr/>
        </p:nvSpPr>
        <p:spPr>
          <a:xfrm>
            <a:off x="4466350" y="1888879"/>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10" name="Oval 9">
            <a:extLst>
              <a:ext uri="{FF2B5EF4-FFF2-40B4-BE49-F238E27FC236}">
                <a16:creationId xmlns:a16="http://schemas.microsoft.com/office/drawing/2014/main" id="{C8745EF4-1832-FA39-789F-5CA6DED7B32C}"/>
              </a:ext>
            </a:extLst>
          </p:cNvPr>
          <p:cNvSpPr/>
          <p:nvPr/>
        </p:nvSpPr>
        <p:spPr>
          <a:xfrm>
            <a:off x="4798087" y="1729516"/>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11" name="Oval 10">
            <a:extLst>
              <a:ext uri="{FF2B5EF4-FFF2-40B4-BE49-F238E27FC236}">
                <a16:creationId xmlns:a16="http://schemas.microsoft.com/office/drawing/2014/main" id="{9C0A8739-9022-5AD0-2FEF-929A4D713CAE}"/>
              </a:ext>
            </a:extLst>
          </p:cNvPr>
          <p:cNvSpPr/>
          <p:nvPr/>
        </p:nvSpPr>
        <p:spPr>
          <a:xfrm>
            <a:off x="4798087" y="1447967"/>
            <a:ext cx="235202" cy="2352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r>
              <a:rPr lang="en-US" sz="900" baseline="30000" dirty="0"/>
              <a:t>+</a:t>
            </a:r>
          </a:p>
        </p:txBody>
      </p:sp>
      <p:sp>
        <p:nvSpPr>
          <p:cNvPr id="12" name="Oval 11">
            <a:extLst>
              <a:ext uri="{FF2B5EF4-FFF2-40B4-BE49-F238E27FC236}">
                <a16:creationId xmlns:a16="http://schemas.microsoft.com/office/drawing/2014/main" id="{1E674562-C78D-D05D-0372-131F655F90D1}"/>
              </a:ext>
            </a:extLst>
          </p:cNvPr>
          <p:cNvSpPr/>
          <p:nvPr/>
        </p:nvSpPr>
        <p:spPr>
          <a:xfrm>
            <a:off x="4407790" y="1532235"/>
            <a:ext cx="235202" cy="2352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r>
              <a:rPr lang="en-US" sz="900" baseline="30000" dirty="0"/>
              <a:t>+</a:t>
            </a:r>
          </a:p>
        </p:txBody>
      </p:sp>
      <p:sp>
        <p:nvSpPr>
          <p:cNvPr id="16" name="Oval 15">
            <a:extLst>
              <a:ext uri="{FF2B5EF4-FFF2-40B4-BE49-F238E27FC236}">
                <a16:creationId xmlns:a16="http://schemas.microsoft.com/office/drawing/2014/main" id="{332BFB79-8CDB-25D5-6314-0E16D305BE9E}"/>
              </a:ext>
            </a:extLst>
          </p:cNvPr>
          <p:cNvSpPr/>
          <p:nvPr/>
        </p:nvSpPr>
        <p:spPr>
          <a:xfrm>
            <a:off x="4117543" y="1532235"/>
            <a:ext cx="235202" cy="235202"/>
          </a:xfrm>
          <a:prstGeom prst="ellipse">
            <a:avLst/>
          </a:prstGeom>
          <a:solidFill>
            <a:srgbClr val="AE1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r>
              <a:rPr lang="en-US" sz="900" baseline="30000" dirty="0"/>
              <a:t>+</a:t>
            </a:r>
          </a:p>
        </p:txBody>
      </p:sp>
      <p:grpSp>
        <p:nvGrpSpPr>
          <p:cNvPr id="17" name="Group 16">
            <a:extLst>
              <a:ext uri="{FF2B5EF4-FFF2-40B4-BE49-F238E27FC236}">
                <a16:creationId xmlns:a16="http://schemas.microsoft.com/office/drawing/2014/main" id="{0C642C90-6876-6EE8-5809-2B3C19827BBA}"/>
              </a:ext>
            </a:extLst>
          </p:cNvPr>
          <p:cNvGrpSpPr/>
          <p:nvPr/>
        </p:nvGrpSpPr>
        <p:grpSpPr>
          <a:xfrm>
            <a:off x="4705122" y="1617768"/>
            <a:ext cx="3474234" cy="895349"/>
            <a:chOff x="4705122" y="3603836"/>
            <a:chExt cx="3474234" cy="895349"/>
          </a:xfrm>
        </p:grpSpPr>
        <p:sp>
          <p:nvSpPr>
            <p:cNvPr id="18" name="Freeform 17">
              <a:extLst>
                <a:ext uri="{FF2B5EF4-FFF2-40B4-BE49-F238E27FC236}">
                  <a16:creationId xmlns:a16="http://schemas.microsoft.com/office/drawing/2014/main" id="{6206317E-32FB-E289-31A3-063716EFDD98}"/>
                </a:ext>
              </a:extLst>
            </p:cNvPr>
            <p:cNvSpPr/>
            <p:nvPr/>
          </p:nvSpPr>
          <p:spPr>
            <a:xfrm rot="391750">
              <a:off x="4705122" y="39376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Freeform 18">
              <a:extLst>
                <a:ext uri="{FF2B5EF4-FFF2-40B4-BE49-F238E27FC236}">
                  <a16:creationId xmlns:a16="http://schemas.microsoft.com/office/drawing/2014/main" id="{126B2869-1438-C2DD-0786-1DD75F28838C}"/>
                </a:ext>
              </a:extLst>
            </p:cNvPr>
            <p:cNvSpPr/>
            <p:nvPr/>
          </p:nvSpPr>
          <p:spPr>
            <a:xfrm rot="6965317">
              <a:off x="4711748" y="364903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Freeform 19">
              <a:extLst>
                <a:ext uri="{FF2B5EF4-FFF2-40B4-BE49-F238E27FC236}">
                  <a16:creationId xmlns:a16="http://schemas.microsoft.com/office/drawing/2014/main" id="{893F9E7E-6F2D-1576-9377-68CB9E138286}"/>
                </a:ext>
              </a:extLst>
            </p:cNvPr>
            <p:cNvSpPr/>
            <p:nvPr/>
          </p:nvSpPr>
          <p:spPr>
            <a:xfrm rot="3495612">
              <a:off x="8003648" y="43589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Freeform 20">
              <a:extLst>
                <a:ext uri="{FF2B5EF4-FFF2-40B4-BE49-F238E27FC236}">
                  <a16:creationId xmlns:a16="http://schemas.microsoft.com/office/drawing/2014/main" id="{5BCB2F87-5284-269D-CD8E-E1737B669B18}"/>
                </a:ext>
              </a:extLst>
            </p:cNvPr>
            <p:cNvSpPr/>
            <p:nvPr/>
          </p:nvSpPr>
          <p:spPr>
            <a:xfrm rot="10800000">
              <a:off x="7993967" y="4016229"/>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 name="Oval 21">
            <a:extLst>
              <a:ext uri="{FF2B5EF4-FFF2-40B4-BE49-F238E27FC236}">
                <a16:creationId xmlns:a16="http://schemas.microsoft.com/office/drawing/2014/main" id="{DE3FBA10-1B23-4B8A-7D93-63252818F217}"/>
              </a:ext>
            </a:extLst>
          </p:cNvPr>
          <p:cNvSpPr/>
          <p:nvPr/>
        </p:nvSpPr>
        <p:spPr>
          <a:xfrm>
            <a:off x="4793599" y="2080962"/>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23" name="Oval 22">
            <a:extLst>
              <a:ext uri="{FF2B5EF4-FFF2-40B4-BE49-F238E27FC236}">
                <a16:creationId xmlns:a16="http://schemas.microsoft.com/office/drawing/2014/main" id="{77F18904-36D8-F632-8372-350EF1B010B6}"/>
              </a:ext>
            </a:extLst>
          </p:cNvPr>
          <p:cNvSpPr/>
          <p:nvPr/>
        </p:nvSpPr>
        <p:spPr>
          <a:xfrm>
            <a:off x="5047502" y="1594073"/>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grpSp>
        <p:nvGrpSpPr>
          <p:cNvPr id="24" name="Group 23">
            <a:extLst>
              <a:ext uri="{FF2B5EF4-FFF2-40B4-BE49-F238E27FC236}">
                <a16:creationId xmlns:a16="http://schemas.microsoft.com/office/drawing/2014/main" id="{080FF177-B484-738F-E1BE-6DF9F1E62B51}"/>
              </a:ext>
            </a:extLst>
          </p:cNvPr>
          <p:cNvGrpSpPr/>
          <p:nvPr/>
        </p:nvGrpSpPr>
        <p:grpSpPr>
          <a:xfrm>
            <a:off x="1822341" y="1968592"/>
            <a:ext cx="428969" cy="480887"/>
            <a:chOff x="1822341" y="3954660"/>
            <a:chExt cx="428969" cy="480887"/>
          </a:xfrm>
        </p:grpSpPr>
        <p:sp>
          <p:nvSpPr>
            <p:cNvPr id="25" name="Freeform 24">
              <a:extLst>
                <a:ext uri="{FF2B5EF4-FFF2-40B4-BE49-F238E27FC236}">
                  <a16:creationId xmlns:a16="http://schemas.microsoft.com/office/drawing/2014/main" id="{9FE6792C-3DCD-0656-C6DD-4FEDCAE49692}"/>
                </a:ext>
              </a:extLst>
            </p:cNvPr>
            <p:cNvSpPr/>
            <p:nvPr/>
          </p:nvSpPr>
          <p:spPr>
            <a:xfrm rot="21228241">
              <a:off x="2065921" y="4340558"/>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Freeform 25">
              <a:extLst>
                <a:ext uri="{FF2B5EF4-FFF2-40B4-BE49-F238E27FC236}">
                  <a16:creationId xmlns:a16="http://schemas.microsoft.com/office/drawing/2014/main" id="{6C102A8D-F783-4BAB-3F9E-6E89C82C9CB2}"/>
                </a:ext>
              </a:extLst>
            </p:cNvPr>
            <p:cNvSpPr/>
            <p:nvPr/>
          </p:nvSpPr>
          <p:spPr>
            <a:xfrm rot="14516995">
              <a:off x="2059685" y="3999860"/>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Freeform 26">
              <a:extLst>
                <a:ext uri="{FF2B5EF4-FFF2-40B4-BE49-F238E27FC236}">
                  <a16:creationId xmlns:a16="http://schemas.microsoft.com/office/drawing/2014/main" id="{41681C05-3FA2-9596-F772-4FBB51941BBE}"/>
                </a:ext>
              </a:extLst>
            </p:cNvPr>
            <p:cNvSpPr/>
            <p:nvPr/>
          </p:nvSpPr>
          <p:spPr>
            <a:xfrm rot="6866317">
              <a:off x="1777141" y="41580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38" name="Group 37">
            <a:extLst>
              <a:ext uri="{FF2B5EF4-FFF2-40B4-BE49-F238E27FC236}">
                <a16:creationId xmlns:a16="http://schemas.microsoft.com/office/drawing/2014/main" id="{7F9E4C61-8425-2AC4-2103-2C6919C14029}"/>
              </a:ext>
            </a:extLst>
          </p:cNvPr>
          <p:cNvGrpSpPr/>
          <p:nvPr/>
        </p:nvGrpSpPr>
        <p:grpSpPr>
          <a:xfrm>
            <a:off x="4287572" y="1485495"/>
            <a:ext cx="3371103" cy="1397415"/>
            <a:chOff x="4287572" y="3471563"/>
            <a:chExt cx="3371103" cy="1397415"/>
          </a:xfrm>
        </p:grpSpPr>
        <p:sp>
          <p:nvSpPr>
            <p:cNvPr id="39" name="Freeform 38">
              <a:extLst>
                <a:ext uri="{FF2B5EF4-FFF2-40B4-BE49-F238E27FC236}">
                  <a16:creationId xmlns:a16="http://schemas.microsoft.com/office/drawing/2014/main" id="{AAA2734B-E9A6-701B-99A1-0A8FF81AB985}"/>
                </a:ext>
              </a:extLst>
            </p:cNvPr>
            <p:cNvSpPr/>
            <p:nvPr/>
          </p:nvSpPr>
          <p:spPr>
            <a:xfrm rot="17855697">
              <a:off x="7518486" y="4268672"/>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Freeform 39">
              <a:extLst>
                <a:ext uri="{FF2B5EF4-FFF2-40B4-BE49-F238E27FC236}">
                  <a16:creationId xmlns:a16="http://schemas.microsoft.com/office/drawing/2014/main" id="{FB8F20EB-CFCA-45EA-217C-EF8CA7F249E8}"/>
                </a:ext>
              </a:extLst>
            </p:cNvPr>
            <p:cNvSpPr/>
            <p:nvPr/>
          </p:nvSpPr>
          <p:spPr>
            <a:xfrm rot="6364661">
              <a:off x="4366848" y="3777065"/>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40">
              <a:extLst>
                <a:ext uri="{FF2B5EF4-FFF2-40B4-BE49-F238E27FC236}">
                  <a16:creationId xmlns:a16="http://schemas.microsoft.com/office/drawing/2014/main" id="{32404A2F-7AC5-0D67-D913-177157166375}"/>
                </a:ext>
              </a:extLst>
            </p:cNvPr>
            <p:cNvSpPr/>
            <p:nvPr/>
          </p:nvSpPr>
          <p:spPr>
            <a:xfrm rot="12493825">
              <a:off x="4287572" y="3471563"/>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41">
              <a:extLst>
                <a:ext uri="{FF2B5EF4-FFF2-40B4-BE49-F238E27FC236}">
                  <a16:creationId xmlns:a16="http://schemas.microsoft.com/office/drawing/2014/main" id="{01838898-769C-D160-B91A-0D043E1CCC2D}"/>
                </a:ext>
              </a:extLst>
            </p:cNvPr>
            <p:cNvSpPr/>
            <p:nvPr/>
          </p:nvSpPr>
          <p:spPr>
            <a:xfrm rot="3745542">
              <a:off x="4620741" y="4113772"/>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42">
              <a:extLst>
                <a:ext uri="{FF2B5EF4-FFF2-40B4-BE49-F238E27FC236}">
                  <a16:creationId xmlns:a16="http://schemas.microsoft.com/office/drawing/2014/main" id="{0F1B7D69-653C-386B-EC13-9B355576513F}"/>
                </a:ext>
              </a:extLst>
            </p:cNvPr>
            <p:cNvSpPr/>
            <p:nvPr/>
          </p:nvSpPr>
          <p:spPr>
            <a:xfrm rot="21422568">
              <a:off x="4997580" y="3821324"/>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Freeform 43">
              <a:extLst>
                <a:ext uri="{FF2B5EF4-FFF2-40B4-BE49-F238E27FC236}">
                  <a16:creationId xmlns:a16="http://schemas.microsoft.com/office/drawing/2014/main" id="{0145769B-DF51-44D1-6A2C-6745D6392708}"/>
                </a:ext>
              </a:extLst>
            </p:cNvPr>
            <p:cNvSpPr/>
            <p:nvPr/>
          </p:nvSpPr>
          <p:spPr>
            <a:xfrm rot="3495612">
              <a:off x="7230306" y="4728789"/>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Freeform 44">
              <a:extLst>
                <a:ext uri="{FF2B5EF4-FFF2-40B4-BE49-F238E27FC236}">
                  <a16:creationId xmlns:a16="http://schemas.microsoft.com/office/drawing/2014/main" id="{3457A535-0E95-6E81-7D8A-80C9F0133FE1}"/>
                </a:ext>
              </a:extLst>
            </p:cNvPr>
            <p:cNvSpPr/>
            <p:nvPr/>
          </p:nvSpPr>
          <p:spPr>
            <a:xfrm rot="10800000">
              <a:off x="7220624" y="4386021"/>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3" name="Oval 52">
            <a:extLst>
              <a:ext uri="{FF2B5EF4-FFF2-40B4-BE49-F238E27FC236}">
                <a16:creationId xmlns:a16="http://schemas.microsoft.com/office/drawing/2014/main" id="{27BC2A27-02D8-816E-A76C-870593CA2D16}"/>
              </a:ext>
            </a:extLst>
          </p:cNvPr>
          <p:cNvSpPr/>
          <p:nvPr/>
        </p:nvSpPr>
        <p:spPr>
          <a:xfrm>
            <a:off x="8149320" y="2268550"/>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55" name="Oval 54">
            <a:extLst>
              <a:ext uri="{FF2B5EF4-FFF2-40B4-BE49-F238E27FC236}">
                <a16:creationId xmlns:a16="http://schemas.microsoft.com/office/drawing/2014/main" id="{6EE21BD9-8CCB-5739-E51D-440A588ABD40}"/>
              </a:ext>
            </a:extLst>
          </p:cNvPr>
          <p:cNvSpPr/>
          <p:nvPr/>
        </p:nvSpPr>
        <p:spPr>
          <a:xfrm>
            <a:off x="7884250" y="2124081"/>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56" name="Oval 55">
            <a:extLst>
              <a:ext uri="{FF2B5EF4-FFF2-40B4-BE49-F238E27FC236}">
                <a16:creationId xmlns:a16="http://schemas.microsoft.com/office/drawing/2014/main" id="{F258F0AB-04DA-6C41-C06A-32053967F19F}"/>
              </a:ext>
            </a:extLst>
          </p:cNvPr>
          <p:cNvSpPr/>
          <p:nvPr/>
        </p:nvSpPr>
        <p:spPr>
          <a:xfrm>
            <a:off x="8154654" y="1990747"/>
            <a:ext cx="235202" cy="2352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Hg</a:t>
            </a:r>
            <a:endParaRPr lang="en-US" sz="900" baseline="30000" dirty="0"/>
          </a:p>
        </p:txBody>
      </p:sp>
      <p:sp>
        <p:nvSpPr>
          <p:cNvPr id="57" name="Oval 56">
            <a:extLst>
              <a:ext uri="{FF2B5EF4-FFF2-40B4-BE49-F238E27FC236}">
                <a16:creationId xmlns:a16="http://schemas.microsoft.com/office/drawing/2014/main" id="{8CDA284E-B779-F3C7-5D79-BF6531C001BB}"/>
              </a:ext>
            </a:extLst>
          </p:cNvPr>
          <p:cNvSpPr/>
          <p:nvPr/>
        </p:nvSpPr>
        <p:spPr>
          <a:xfrm>
            <a:off x="7375977" y="2638342"/>
            <a:ext cx="235202" cy="23520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Ca</a:t>
            </a:r>
            <a:r>
              <a:rPr lang="en-US" sz="900" baseline="30000" dirty="0"/>
              <a:t>+</a:t>
            </a:r>
          </a:p>
        </p:txBody>
      </p:sp>
      <p:sp>
        <p:nvSpPr>
          <p:cNvPr id="58" name="Oval 57">
            <a:extLst>
              <a:ext uri="{FF2B5EF4-FFF2-40B4-BE49-F238E27FC236}">
                <a16:creationId xmlns:a16="http://schemas.microsoft.com/office/drawing/2014/main" id="{74FEF799-FF45-C2E7-9854-65C0CC910F9A}"/>
              </a:ext>
            </a:extLst>
          </p:cNvPr>
          <p:cNvSpPr/>
          <p:nvPr/>
        </p:nvSpPr>
        <p:spPr>
          <a:xfrm>
            <a:off x="7110908" y="2493874"/>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sp>
        <p:nvSpPr>
          <p:cNvPr id="59" name="Oval 58">
            <a:extLst>
              <a:ext uri="{FF2B5EF4-FFF2-40B4-BE49-F238E27FC236}">
                <a16:creationId xmlns:a16="http://schemas.microsoft.com/office/drawing/2014/main" id="{44E71234-223E-C3E4-B71D-8ABC183560B0}"/>
              </a:ext>
            </a:extLst>
          </p:cNvPr>
          <p:cNvSpPr/>
          <p:nvPr/>
        </p:nvSpPr>
        <p:spPr>
          <a:xfrm>
            <a:off x="7381311" y="2360540"/>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60" name="Oval 59">
            <a:extLst>
              <a:ext uri="{FF2B5EF4-FFF2-40B4-BE49-F238E27FC236}">
                <a16:creationId xmlns:a16="http://schemas.microsoft.com/office/drawing/2014/main" id="{3B30DFC4-D903-3E1A-CC85-5A77327A1EA6}"/>
              </a:ext>
            </a:extLst>
          </p:cNvPr>
          <p:cNvSpPr/>
          <p:nvPr/>
        </p:nvSpPr>
        <p:spPr>
          <a:xfrm>
            <a:off x="7381311" y="2047947"/>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61" name="Oval 60">
            <a:extLst>
              <a:ext uri="{FF2B5EF4-FFF2-40B4-BE49-F238E27FC236}">
                <a16:creationId xmlns:a16="http://schemas.microsoft.com/office/drawing/2014/main" id="{4C880C66-F173-509F-75D1-27DFD104BB3D}"/>
              </a:ext>
            </a:extLst>
          </p:cNvPr>
          <p:cNvSpPr/>
          <p:nvPr/>
        </p:nvSpPr>
        <p:spPr>
          <a:xfrm>
            <a:off x="2586999" y="1780927"/>
            <a:ext cx="235202" cy="235202"/>
          </a:xfrm>
          <a:prstGeom prst="ellipse">
            <a:avLst/>
          </a:prstGeom>
          <a:solidFill>
            <a:srgbClr val="AE1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r>
              <a:rPr lang="en-US" sz="900" baseline="30000" dirty="0"/>
              <a:t>+</a:t>
            </a:r>
          </a:p>
        </p:txBody>
      </p:sp>
      <p:grpSp>
        <p:nvGrpSpPr>
          <p:cNvPr id="15" name="Group 14">
            <a:extLst>
              <a:ext uri="{FF2B5EF4-FFF2-40B4-BE49-F238E27FC236}">
                <a16:creationId xmlns:a16="http://schemas.microsoft.com/office/drawing/2014/main" id="{A0ECA35B-17B1-599D-A509-5ED633929B1F}"/>
              </a:ext>
            </a:extLst>
          </p:cNvPr>
          <p:cNvGrpSpPr/>
          <p:nvPr/>
        </p:nvGrpSpPr>
        <p:grpSpPr>
          <a:xfrm>
            <a:off x="2151228" y="836856"/>
            <a:ext cx="6774038" cy="1205557"/>
            <a:chOff x="2151228" y="898641"/>
            <a:chExt cx="6774038" cy="1205557"/>
          </a:xfrm>
        </p:grpSpPr>
        <p:sp>
          <p:nvSpPr>
            <p:cNvPr id="48" name="TextBox 47">
              <a:extLst>
                <a:ext uri="{FF2B5EF4-FFF2-40B4-BE49-F238E27FC236}">
                  <a16:creationId xmlns:a16="http://schemas.microsoft.com/office/drawing/2014/main" id="{763D3D97-992A-674A-300E-8F58F0E70F13}"/>
                </a:ext>
              </a:extLst>
            </p:cNvPr>
            <p:cNvSpPr txBox="1"/>
            <p:nvPr/>
          </p:nvSpPr>
          <p:spPr>
            <a:xfrm>
              <a:off x="5501437" y="898641"/>
              <a:ext cx="3423829" cy="923330"/>
            </a:xfrm>
            <a:prstGeom prst="rect">
              <a:avLst/>
            </a:prstGeom>
            <a:solidFill>
              <a:schemeClr val="accent4">
                <a:lumMod val="20000"/>
                <a:lumOff val="80000"/>
              </a:schemeClr>
            </a:solidFill>
            <a:effectLst>
              <a:outerShdw blurRad="50800" dist="76200" dir="2700000" algn="tl" rotWithShape="0">
                <a:prstClr val="black">
                  <a:alpha val="40000"/>
                </a:prstClr>
              </a:outerShdw>
            </a:effectLst>
          </p:spPr>
          <p:txBody>
            <a:bodyPr wrap="square" rtlCol="0">
              <a:spAutoFit/>
            </a:bodyPr>
            <a:lstStyle/>
            <a:p>
              <a:r>
                <a:rPr lang="en-US" b="1" dirty="0">
                  <a:latin typeface="Calibri" panose="020F0502020204030204" pitchFamily="34" charset="0"/>
                  <a:cs typeface="Calibri" panose="020F0502020204030204" pitchFamily="34" charset="0"/>
                </a:rPr>
                <a:t>Satellite time transfer</a:t>
              </a:r>
            </a:p>
            <a:p>
              <a:r>
                <a:rPr lang="en-US" dirty="0">
                  <a:latin typeface="Calibri" panose="020F0502020204030204" pitchFamily="34" charset="0"/>
                  <a:cs typeface="Calibri" panose="020F0502020204030204" pitchFamily="34" charset="0"/>
                </a:rPr>
                <a:t>Stability: 10</a:t>
              </a:r>
              <a:r>
                <a:rPr lang="en-US" baseline="30000"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 one month</a:t>
              </a:r>
            </a:p>
            <a:p>
              <a:r>
                <a:rPr lang="en-US" dirty="0">
                  <a:latin typeface="Calibri" panose="020F0502020204030204" pitchFamily="34" charset="0"/>
                  <a:cs typeface="Calibri" panose="020F0502020204030204" pitchFamily="34" charset="0"/>
                </a:rPr>
                <a:t>Optical clocks ~ 10</a:t>
              </a:r>
              <a:r>
                <a:rPr lang="en-US" baseline="30000"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 1s</a:t>
              </a:r>
            </a:p>
          </p:txBody>
        </p:sp>
        <p:sp>
          <p:nvSpPr>
            <p:cNvPr id="49" name="Freeform 48">
              <a:extLst>
                <a:ext uri="{FF2B5EF4-FFF2-40B4-BE49-F238E27FC236}">
                  <a16:creationId xmlns:a16="http://schemas.microsoft.com/office/drawing/2014/main" id="{44D6308F-1500-A1FC-6D67-93C103338B5F}"/>
                </a:ext>
              </a:extLst>
            </p:cNvPr>
            <p:cNvSpPr/>
            <p:nvPr/>
          </p:nvSpPr>
          <p:spPr>
            <a:xfrm rot="21360939">
              <a:off x="2151228" y="1162971"/>
              <a:ext cx="2578852" cy="941227"/>
            </a:xfrm>
            <a:custGeom>
              <a:avLst/>
              <a:gdLst>
                <a:gd name="connsiteX0" fmla="*/ 0 w 4267200"/>
                <a:gd name="connsiteY0" fmla="*/ 1273629 h 1317172"/>
                <a:gd name="connsiteX1" fmla="*/ 849085 w 4267200"/>
                <a:gd name="connsiteY1" fmla="*/ 457200 h 1317172"/>
                <a:gd name="connsiteX2" fmla="*/ 2155371 w 4267200"/>
                <a:gd name="connsiteY2" fmla="*/ 0 h 1317172"/>
                <a:gd name="connsiteX3" fmla="*/ 3450771 w 4267200"/>
                <a:gd name="connsiteY3" fmla="*/ 217714 h 1317172"/>
                <a:gd name="connsiteX4" fmla="*/ 4267200 w 4267200"/>
                <a:gd name="connsiteY4" fmla="*/ 1317172 h 1317172"/>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8567 h 1322110"/>
                <a:gd name="connsiteX1" fmla="*/ 849085 w 4267200"/>
                <a:gd name="connsiteY1" fmla="*/ 462138 h 1322110"/>
                <a:gd name="connsiteX2" fmla="*/ 2155371 w 4267200"/>
                <a:gd name="connsiteY2" fmla="*/ 4938 h 1322110"/>
                <a:gd name="connsiteX3" fmla="*/ 3450771 w 4267200"/>
                <a:gd name="connsiteY3" fmla="*/ 222652 h 1322110"/>
                <a:gd name="connsiteX4" fmla="*/ 4267200 w 4267200"/>
                <a:gd name="connsiteY4" fmla="*/ 1322110 h 1322110"/>
                <a:gd name="connsiteX0" fmla="*/ 0 w 4267200"/>
                <a:gd name="connsiteY0" fmla="*/ 1277724 h 1321267"/>
                <a:gd name="connsiteX1" fmla="*/ 849085 w 4267200"/>
                <a:gd name="connsiteY1" fmla="*/ 461295 h 1321267"/>
                <a:gd name="connsiteX2" fmla="*/ 2155371 w 4267200"/>
                <a:gd name="connsiteY2" fmla="*/ 4095 h 1321267"/>
                <a:gd name="connsiteX3" fmla="*/ 3461656 w 4267200"/>
                <a:gd name="connsiteY3" fmla="*/ 243581 h 1321267"/>
                <a:gd name="connsiteX4" fmla="*/ 4267200 w 4267200"/>
                <a:gd name="connsiteY4" fmla="*/ 1321267 h 1321267"/>
                <a:gd name="connsiteX0" fmla="*/ 0 w 4267200"/>
                <a:gd name="connsiteY0" fmla="*/ 1277724 h 1321267"/>
                <a:gd name="connsiteX1" fmla="*/ 849085 w 4267200"/>
                <a:gd name="connsiteY1" fmla="*/ 461295 h 1321267"/>
                <a:gd name="connsiteX2" fmla="*/ 2155371 w 4267200"/>
                <a:gd name="connsiteY2" fmla="*/ 4095 h 1321267"/>
                <a:gd name="connsiteX3" fmla="*/ 3461656 w 4267200"/>
                <a:gd name="connsiteY3" fmla="*/ 243581 h 1321267"/>
                <a:gd name="connsiteX4" fmla="*/ 4267200 w 4267200"/>
                <a:gd name="connsiteY4" fmla="*/ 1321267 h 1321267"/>
                <a:gd name="connsiteX0" fmla="*/ 0 w 4267200"/>
                <a:gd name="connsiteY0" fmla="*/ 1276680 h 1320223"/>
                <a:gd name="connsiteX1" fmla="*/ 849085 w 4267200"/>
                <a:gd name="connsiteY1" fmla="*/ 460251 h 1320223"/>
                <a:gd name="connsiteX2" fmla="*/ 2155371 w 4267200"/>
                <a:gd name="connsiteY2" fmla="*/ 3051 h 1320223"/>
                <a:gd name="connsiteX3" fmla="*/ 3461656 w 4267200"/>
                <a:gd name="connsiteY3" fmla="*/ 242537 h 1320223"/>
                <a:gd name="connsiteX4" fmla="*/ 4267200 w 4267200"/>
                <a:gd name="connsiteY4" fmla="*/ 1320223 h 1320223"/>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59971 w 4267200"/>
                <a:gd name="connsiteY1" fmla="*/ 481045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86495 h 1330038"/>
                <a:gd name="connsiteX1" fmla="*/ 859971 w 4267200"/>
                <a:gd name="connsiteY1" fmla="*/ 491838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47056 w 4267200"/>
                <a:gd name="connsiteY1" fmla="*/ 578923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47056 w 4267200"/>
                <a:gd name="connsiteY1" fmla="*/ 578923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25284 w 4267200"/>
                <a:gd name="connsiteY1" fmla="*/ 546266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25284 w 4267200"/>
                <a:gd name="connsiteY1" fmla="*/ 546266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32625 h 1276168"/>
                <a:gd name="connsiteX1" fmla="*/ 925284 w 4267200"/>
                <a:gd name="connsiteY1" fmla="*/ 492396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2625 h 1276168"/>
                <a:gd name="connsiteX1" fmla="*/ 827312 w 4267200"/>
                <a:gd name="connsiteY1" fmla="*/ 525053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2625 h 1276168"/>
                <a:gd name="connsiteX1" fmla="*/ 827312 w 4267200"/>
                <a:gd name="connsiteY1" fmla="*/ 525053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1835 h 1275378"/>
                <a:gd name="connsiteX1" fmla="*/ 827312 w 4267200"/>
                <a:gd name="connsiteY1" fmla="*/ 524263 h 1275378"/>
                <a:gd name="connsiteX2" fmla="*/ 2307772 w 4267200"/>
                <a:gd name="connsiteY2" fmla="*/ 1749 h 1275378"/>
                <a:gd name="connsiteX3" fmla="*/ 3570514 w 4267200"/>
                <a:gd name="connsiteY3" fmla="*/ 360978 h 1275378"/>
                <a:gd name="connsiteX4" fmla="*/ 4267200 w 4267200"/>
                <a:gd name="connsiteY4" fmla="*/ 1275378 h 1275378"/>
                <a:gd name="connsiteX0" fmla="*/ 0 w 4267200"/>
                <a:gd name="connsiteY0" fmla="*/ 1231835 h 1275378"/>
                <a:gd name="connsiteX1" fmla="*/ 827312 w 4267200"/>
                <a:gd name="connsiteY1" fmla="*/ 524263 h 1275378"/>
                <a:gd name="connsiteX2" fmla="*/ 2307772 w 4267200"/>
                <a:gd name="connsiteY2" fmla="*/ 1749 h 1275378"/>
                <a:gd name="connsiteX3" fmla="*/ 3570514 w 4267200"/>
                <a:gd name="connsiteY3" fmla="*/ 360978 h 1275378"/>
                <a:gd name="connsiteX4" fmla="*/ 4267200 w 4267200"/>
                <a:gd name="connsiteY4" fmla="*/ 1275378 h 1275378"/>
                <a:gd name="connsiteX0" fmla="*/ 0 w 4267200"/>
                <a:gd name="connsiteY0" fmla="*/ 1232150 h 1275693"/>
                <a:gd name="connsiteX1" fmla="*/ 827312 w 4267200"/>
                <a:gd name="connsiteY1" fmla="*/ 524578 h 1275693"/>
                <a:gd name="connsiteX2" fmla="*/ 2307772 w 4267200"/>
                <a:gd name="connsiteY2" fmla="*/ 2064 h 1275693"/>
                <a:gd name="connsiteX3" fmla="*/ 3570514 w 4267200"/>
                <a:gd name="connsiteY3" fmla="*/ 361293 h 1275693"/>
                <a:gd name="connsiteX4" fmla="*/ 4267200 w 4267200"/>
                <a:gd name="connsiteY4" fmla="*/ 1275693 h 1275693"/>
                <a:gd name="connsiteX0" fmla="*/ 0 w 4267200"/>
                <a:gd name="connsiteY0" fmla="*/ 1231981 h 1275524"/>
                <a:gd name="connsiteX1" fmla="*/ 827312 w 4267200"/>
                <a:gd name="connsiteY1" fmla="*/ 524409 h 1275524"/>
                <a:gd name="connsiteX2" fmla="*/ 2307772 w 4267200"/>
                <a:gd name="connsiteY2" fmla="*/ 1895 h 1275524"/>
                <a:gd name="connsiteX3" fmla="*/ 3570514 w 4267200"/>
                <a:gd name="connsiteY3" fmla="*/ 361124 h 1275524"/>
                <a:gd name="connsiteX4" fmla="*/ 4267200 w 4267200"/>
                <a:gd name="connsiteY4" fmla="*/ 1275524 h 1275524"/>
                <a:gd name="connsiteX0" fmla="*/ 0 w 4267200"/>
                <a:gd name="connsiteY0" fmla="*/ 1233273 h 1276816"/>
                <a:gd name="connsiteX1" fmla="*/ 827312 w 4267200"/>
                <a:gd name="connsiteY1" fmla="*/ 525701 h 1276816"/>
                <a:gd name="connsiteX2" fmla="*/ 2307772 w 4267200"/>
                <a:gd name="connsiteY2" fmla="*/ 3187 h 1276816"/>
                <a:gd name="connsiteX3" fmla="*/ 3570514 w 4267200"/>
                <a:gd name="connsiteY3" fmla="*/ 362416 h 1276816"/>
                <a:gd name="connsiteX4" fmla="*/ 4267200 w 4267200"/>
                <a:gd name="connsiteY4" fmla="*/ 1276816 h 1276816"/>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69" h="1233273">
                  <a:moveTo>
                    <a:pt x="0" y="1233273"/>
                  </a:moveTo>
                  <a:cubicBezTo>
                    <a:pt x="283028" y="961130"/>
                    <a:pt x="544284" y="732530"/>
                    <a:pt x="827312" y="525701"/>
                  </a:cubicBezTo>
                  <a:cubicBezTo>
                    <a:pt x="1328055" y="166473"/>
                    <a:pt x="1926772" y="24959"/>
                    <a:pt x="2307772" y="3187"/>
                  </a:cubicBezTo>
                  <a:cubicBezTo>
                    <a:pt x="2783115" y="-22213"/>
                    <a:pt x="3247571" y="104787"/>
                    <a:pt x="3570514" y="362416"/>
                  </a:cubicBezTo>
                  <a:cubicBezTo>
                    <a:pt x="4005943" y="772444"/>
                    <a:pt x="3873767" y="665415"/>
                    <a:pt x="4212069" y="1218502"/>
                  </a:cubicBezTo>
                </a:path>
              </a:pathLst>
            </a:custGeom>
            <a:noFill/>
            <a:ln w="41275" cmpd="sng">
              <a:solidFill>
                <a:srgbClr val="C00000"/>
              </a:solid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Satellite vector design illustration isolated on white background ...">
            <a:extLst>
              <a:ext uri="{FF2B5EF4-FFF2-40B4-BE49-F238E27FC236}">
                <a16:creationId xmlns:a16="http://schemas.microsoft.com/office/drawing/2014/main" id="{F2B5914B-7B01-69F3-36F7-2028B3D3A9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87" t="7824" r="8081" b="17438"/>
          <a:stretch/>
        </p:blipFill>
        <p:spPr bwMode="auto">
          <a:xfrm rot="18442449">
            <a:off x="3167566" y="684359"/>
            <a:ext cx="738674" cy="714355"/>
          </a:xfrm>
          <a:custGeom>
            <a:avLst/>
            <a:gdLst>
              <a:gd name="connsiteX0" fmla="*/ 149814 w 758165"/>
              <a:gd name="connsiteY0" fmla="*/ 0 h 732753"/>
              <a:gd name="connsiteX1" fmla="*/ 758165 w 758165"/>
              <a:gd name="connsiteY1" fmla="*/ 605178 h 732753"/>
              <a:gd name="connsiteX2" fmla="*/ 758165 w 758165"/>
              <a:gd name="connsiteY2" fmla="*/ 620309 h 732753"/>
              <a:gd name="connsiteX3" fmla="*/ 642148 w 758165"/>
              <a:gd name="connsiteY3" fmla="*/ 732753 h 732753"/>
              <a:gd name="connsiteX4" fmla="*/ 622028 w 758165"/>
              <a:gd name="connsiteY4" fmla="*/ 732753 h 732753"/>
              <a:gd name="connsiteX5" fmla="*/ 353623 w 758165"/>
              <a:gd name="connsiteY5" fmla="*/ 470093 h 732753"/>
              <a:gd name="connsiteX6" fmla="*/ 249097 w 758165"/>
              <a:gd name="connsiteY6" fmla="*/ 555575 h 732753"/>
              <a:gd name="connsiteX7" fmla="*/ 245696 w 758165"/>
              <a:gd name="connsiteY7" fmla="*/ 690064 h 732753"/>
              <a:gd name="connsiteX8" fmla="*/ 173620 w 758165"/>
              <a:gd name="connsiteY8" fmla="*/ 616233 h 732753"/>
              <a:gd name="connsiteX9" fmla="*/ 94254 w 758165"/>
              <a:gd name="connsiteY9" fmla="*/ 659778 h 732753"/>
              <a:gd name="connsiteX10" fmla="*/ 146898 w 758165"/>
              <a:gd name="connsiteY10" fmla="*/ 602410 h 732753"/>
              <a:gd name="connsiteX11" fmla="*/ 73361 w 758165"/>
              <a:gd name="connsiteY11" fmla="*/ 510947 h 732753"/>
              <a:gd name="connsiteX12" fmla="*/ 193858 w 758165"/>
              <a:gd name="connsiteY12" fmla="*/ 501654 h 732753"/>
              <a:gd name="connsiteX13" fmla="*/ 283745 w 758165"/>
              <a:gd name="connsiteY13" fmla="*/ 403512 h 732753"/>
              <a:gd name="connsiteX14" fmla="*/ 0 w 758165"/>
              <a:gd name="connsiteY14" fmla="*/ 135346 h 7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65" h="732753">
                <a:moveTo>
                  <a:pt x="149814" y="0"/>
                </a:moveTo>
                <a:lnTo>
                  <a:pt x="758165" y="605178"/>
                </a:lnTo>
                <a:lnTo>
                  <a:pt x="758165" y="620309"/>
                </a:lnTo>
                <a:lnTo>
                  <a:pt x="642148" y="732753"/>
                </a:lnTo>
                <a:lnTo>
                  <a:pt x="622028" y="732753"/>
                </a:lnTo>
                <a:lnTo>
                  <a:pt x="353623" y="470093"/>
                </a:lnTo>
                <a:lnTo>
                  <a:pt x="249097" y="555575"/>
                </a:lnTo>
                <a:cubicBezTo>
                  <a:pt x="257247" y="605596"/>
                  <a:pt x="279452" y="599408"/>
                  <a:pt x="245696" y="690064"/>
                </a:cubicBezTo>
                <a:lnTo>
                  <a:pt x="173620" y="616233"/>
                </a:lnTo>
                <a:lnTo>
                  <a:pt x="94254" y="659778"/>
                </a:lnTo>
                <a:lnTo>
                  <a:pt x="146898" y="602410"/>
                </a:lnTo>
                <a:lnTo>
                  <a:pt x="73361" y="510947"/>
                </a:lnTo>
                <a:cubicBezTo>
                  <a:pt x="127834" y="482910"/>
                  <a:pt x="159516" y="507284"/>
                  <a:pt x="193858" y="501654"/>
                </a:cubicBezTo>
                <a:lnTo>
                  <a:pt x="283745" y="403512"/>
                </a:lnTo>
                <a:lnTo>
                  <a:pt x="0" y="135346"/>
                </a:lnTo>
                <a:close/>
              </a:path>
            </a:pathLst>
          </a:cu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CFD0C8F3-D66D-813F-B574-56BF94C955EC}"/>
              </a:ext>
            </a:extLst>
          </p:cNvPr>
          <p:cNvSpPr txBox="1"/>
          <p:nvPr/>
        </p:nvSpPr>
        <p:spPr>
          <a:xfrm>
            <a:off x="0" y="0"/>
            <a:ext cx="9144000" cy="707886"/>
          </a:xfrm>
          <a:prstGeom prst="rect">
            <a:avLst/>
          </a:prstGeom>
          <a:solidFill>
            <a:schemeClr val="tx2">
              <a:lumMod val="90000"/>
              <a:lumOff val="10000"/>
            </a:schemeClr>
          </a:solidFill>
        </p:spPr>
        <p:txBody>
          <a:bodyPr wrap="square" rtlCol="0">
            <a:spAutoFit/>
          </a:bodyPr>
          <a:lstStyle/>
          <a:p>
            <a:pPr algn="ctr"/>
            <a:r>
              <a:rPr lang="en-US" sz="4000" dirty="0">
                <a:solidFill>
                  <a:schemeClr val="bg1"/>
                </a:solidFill>
              </a:rPr>
              <a:t>Optical atomic clock networks</a:t>
            </a:r>
          </a:p>
        </p:txBody>
      </p:sp>
      <p:sp>
        <p:nvSpPr>
          <p:cNvPr id="4" name="Oval 3">
            <a:extLst>
              <a:ext uri="{FF2B5EF4-FFF2-40B4-BE49-F238E27FC236}">
                <a16:creationId xmlns:a16="http://schemas.microsoft.com/office/drawing/2014/main" id="{A665CC7B-CC99-0A79-B848-86B31EC20C8B}"/>
              </a:ext>
            </a:extLst>
          </p:cNvPr>
          <p:cNvSpPr/>
          <p:nvPr/>
        </p:nvSpPr>
        <p:spPr>
          <a:xfrm>
            <a:off x="7375977" y="2700127"/>
            <a:ext cx="235202" cy="23520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Ca</a:t>
            </a:r>
            <a:r>
              <a:rPr lang="en-US" sz="900" baseline="30000" dirty="0"/>
              <a:t>+</a:t>
            </a:r>
          </a:p>
        </p:txBody>
      </p:sp>
      <p:grpSp>
        <p:nvGrpSpPr>
          <p:cNvPr id="13" name="Group 12">
            <a:extLst>
              <a:ext uri="{FF2B5EF4-FFF2-40B4-BE49-F238E27FC236}">
                <a16:creationId xmlns:a16="http://schemas.microsoft.com/office/drawing/2014/main" id="{7988DD80-5636-3E2C-53E6-BB4962E3ADF2}"/>
              </a:ext>
            </a:extLst>
          </p:cNvPr>
          <p:cNvGrpSpPr/>
          <p:nvPr/>
        </p:nvGrpSpPr>
        <p:grpSpPr>
          <a:xfrm>
            <a:off x="4245645" y="3124199"/>
            <a:ext cx="4778320" cy="2943235"/>
            <a:chOff x="3051220" y="3358883"/>
            <a:chExt cx="5788721" cy="3324823"/>
          </a:xfrm>
        </p:grpSpPr>
        <p:pic>
          <p:nvPicPr>
            <p:cNvPr id="14" name="Picture 13">
              <a:extLst>
                <a:ext uri="{FF2B5EF4-FFF2-40B4-BE49-F238E27FC236}">
                  <a16:creationId xmlns:a16="http://schemas.microsoft.com/office/drawing/2014/main" id="{3A28580C-9C77-1578-ABCA-C970DD05D8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0700" y="3375933"/>
              <a:ext cx="5779241" cy="3307773"/>
            </a:xfrm>
            <a:prstGeom prst="rect">
              <a:avLst/>
            </a:prstGeom>
          </p:spPr>
        </p:pic>
        <p:sp>
          <p:nvSpPr>
            <p:cNvPr id="29" name="TextBox 28">
              <a:extLst>
                <a:ext uri="{FF2B5EF4-FFF2-40B4-BE49-F238E27FC236}">
                  <a16:creationId xmlns:a16="http://schemas.microsoft.com/office/drawing/2014/main" id="{0A020697-B188-051F-3D69-897CC4776976}"/>
                </a:ext>
              </a:extLst>
            </p:cNvPr>
            <p:cNvSpPr txBox="1"/>
            <p:nvPr/>
          </p:nvSpPr>
          <p:spPr>
            <a:xfrm>
              <a:off x="3051220" y="3358883"/>
              <a:ext cx="3257175" cy="382447"/>
            </a:xfrm>
            <a:prstGeom prst="rect">
              <a:avLst/>
            </a:prstGeom>
            <a:solidFill>
              <a:schemeClr val="bg1"/>
            </a:solidFill>
            <a:ln>
              <a:solidFill>
                <a:schemeClr val="tx1"/>
              </a:solidFill>
            </a:ln>
          </p:spPr>
          <p:txBody>
            <a:bodyPr wrap="square" rtlCol="0">
              <a:spAutoFit/>
            </a:bodyPr>
            <a:lstStyle/>
            <a:p>
              <a:r>
                <a:rPr lang="en-US" sz="1600" b="1">
                  <a:latin typeface="Calibri" panose="020F0502020204030204" pitchFamily="34" charset="0"/>
                  <a:cs typeface="Calibri" panose="020F0502020204030204" pitchFamily="34" charset="0"/>
                </a:rPr>
                <a:t>European fiber </a:t>
              </a:r>
              <a:r>
                <a:rPr lang="en-US" sz="1600" b="1" dirty="0">
                  <a:latin typeface="Calibri" panose="020F0502020204030204" pitchFamily="34" charset="0"/>
                  <a:cs typeface="Calibri" panose="020F0502020204030204" pitchFamily="34" charset="0"/>
                </a:rPr>
                <a:t>optic network</a:t>
              </a:r>
            </a:p>
          </p:txBody>
        </p:sp>
      </p:grpSp>
      <p:sp>
        <p:nvSpPr>
          <p:cNvPr id="32" name="TextBox 31">
            <a:extLst>
              <a:ext uri="{FF2B5EF4-FFF2-40B4-BE49-F238E27FC236}">
                <a16:creationId xmlns:a16="http://schemas.microsoft.com/office/drawing/2014/main" id="{17C926E3-F0C2-275A-46A0-9AEEE1AFA0DD}"/>
              </a:ext>
            </a:extLst>
          </p:cNvPr>
          <p:cNvSpPr txBox="1"/>
          <p:nvPr/>
        </p:nvSpPr>
        <p:spPr>
          <a:xfrm>
            <a:off x="4204042" y="6119336"/>
            <a:ext cx="4611907" cy="738664"/>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Riehle, F. Optical clock networks. Nature Photon </a:t>
            </a:r>
            <a:r>
              <a:rPr lang="en-US" sz="1400" b="1" i="1" dirty="0">
                <a:latin typeface="Times New Roman" panose="02020603050405020304" pitchFamily="18" charset="0"/>
                <a:cs typeface="Times New Roman" panose="02020603050405020304" pitchFamily="18" charset="0"/>
              </a:rPr>
              <a:t>11</a:t>
            </a:r>
            <a:r>
              <a:rPr lang="en-US" sz="1400" i="1" dirty="0">
                <a:latin typeface="Times New Roman" panose="02020603050405020304" pitchFamily="18" charset="0"/>
                <a:cs typeface="Times New Roman" panose="02020603050405020304" pitchFamily="18" charset="0"/>
              </a:rPr>
              <a:t>, (2017). </a:t>
            </a:r>
          </a:p>
          <a:p>
            <a:r>
              <a:rPr lang="en-US" sz="1400" i="1" dirty="0" err="1">
                <a:latin typeface="Times New Roman" panose="02020603050405020304" pitchFamily="18" charset="0"/>
                <a:cs typeface="Times New Roman" panose="02020603050405020304" pitchFamily="18" charset="0"/>
              </a:rPr>
              <a:t>Lisdat</a:t>
            </a:r>
            <a:r>
              <a:rPr lang="en-US" sz="1400" i="1" dirty="0">
                <a:latin typeface="Times New Roman" panose="02020603050405020304" pitchFamily="18" charset="0"/>
                <a:cs typeface="Times New Roman" panose="02020603050405020304" pitchFamily="18" charset="0"/>
              </a:rPr>
              <a:t>, et al, Nature Communications(2016)  </a:t>
            </a:r>
          </a:p>
          <a:p>
            <a:r>
              <a:rPr lang="en-US" sz="1400" i="1" dirty="0">
                <a:latin typeface="Times New Roman" panose="02020603050405020304" pitchFamily="18" charset="0"/>
                <a:cs typeface="Times New Roman" panose="02020603050405020304" pitchFamily="18" charset="0"/>
              </a:rPr>
              <a:t>K. </a:t>
            </a:r>
            <a:r>
              <a:rPr lang="en-US" sz="1400" i="1" dirty="0" err="1">
                <a:latin typeface="Times New Roman" panose="02020603050405020304" pitchFamily="18" charset="0"/>
                <a:cs typeface="Times New Roman" panose="02020603050405020304" pitchFamily="18" charset="0"/>
              </a:rPr>
              <a:t>Predehl</a:t>
            </a:r>
            <a:r>
              <a:rPr lang="en-US" sz="1400" i="1" dirty="0">
                <a:latin typeface="Times New Roman" panose="02020603050405020304" pitchFamily="18" charset="0"/>
                <a:cs typeface="Times New Roman" panose="02020603050405020304" pitchFamily="18" charset="0"/>
              </a:rPr>
              <a:t> et al. Science </a:t>
            </a:r>
            <a:r>
              <a:rPr lang="en-US" sz="1400" b="1" i="1" dirty="0">
                <a:latin typeface="Times New Roman" panose="02020603050405020304" pitchFamily="18" charset="0"/>
                <a:cs typeface="Times New Roman" panose="02020603050405020304" pitchFamily="18" charset="0"/>
              </a:rPr>
              <a:t>336</a:t>
            </a:r>
            <a:r>
              <a:rPr lang="en-US" sz="1400" i="1" dirty="0">
                <a:latin typeface="Times New Roman" panose="02020603050405020304" pitchFamily="18" charset="0"/>
                <a:cs typeface="Times New Roman" panose="02020603050405020304" pitchFamily="18" charset="0"/>
              </a:rPr>
              <a:t> (2012)</a:t>
            </a:r>
          </a:p>
        </p:txBody>
      </p:sp>
      <p:sp>
        <p:nvSpPr>
          <p:cNvPr id="33" name="Right Arrow 32">
            <a:extLst>
              <a:ext uri="{FF2B5EF4-FFF2-40B4-BE49-F238E27FC236}">
                <a16:creationId xmlns:a16="http://schemas.microsoft.com/office/drawing/2014/main" id="{180D8FDE-21EC-D182-C49A-139AB6323A67}"/>
              </a:ext>
            </a:extLst>
          </p:cNvPr>
          <p:cNvSpPr/>
          <p:nvPr/>
        </p:nvSpPr>
        <p:spPr>
          <a:xfrm>
            <a:off x="3929449" y="3608170"/>
            <a:ext cx="324019" cy="511548"/>
          </a:xfrm>
          <a:prstGeom prst="rightArrow">
            <a:avLst/>
          </a:prstGeom>
          <a:solidFill>
            <a:srgbClr val="375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E59C6DF-F742-B02B-ED7F-4BC531FC0B11}"/>
              </a:ext>
            </a:extLst>
          </p:cNvPr>
          <p:cNvSpPr txBox="1"/>
          <p:nvPr/>
        </p:nvSpPr>
        <p:spPr>
          <a:xfrm>
            <a:off x="69123" y="2907756"/>
            <a:ext cx="4125445" cy="4062651"/>
          </a:xfrm>
          <a:prstGeom prst="rect">
            <a:avLst/>
          </a:prstGeom>
          <a:noFill/>
        </p:spPr>
        <p:txBody>
          <a:bodyPr wrap="square" rtlCol="0">
            <a:spAutoFit/>
          </a:bodyPr>
          <a:lstStyle/>
          <a:p>
            <a:r>
              <a:rPr lang="en-US" b="1" u="sng" dirty="0"/>
              <a:t>Terrestrial bidirectional optical links:</a:t>
            </a:r>
          </a:p>
          <a:p>
            <a:endParaRPr lang="en-US" sz="600" b="1" u="sng" dirty="0"/>
          </a:p>
          <a:p>
            <a:r>
              <a:rPr lang="en-US" b="1" dirty="0"/>
              <a:t>1. Fiber optic networks</a:t>
            </a:r>
          </a:p>
          <a:p>
            <a:pPr marL="342900" indent="-342900">
              <a:buFont typeface="Arial" charset="0"/>
              <a:buChar char="•"/>
            </a:pPr>
            <a:r>
              <a:rPr lang="en-US" b="1" dirty="0"/>
              <a:t>Doppler cancelled links: </a:t>
            </a:r>
            <a:r>
              <a:rPr lang="en-US" dirty="0"/>
              <a:t>high-fidelity frequency transfer over hundreds of km</a:t>
            </a:r>
            <a:endParaRPr lang="en-US" baseline="30000" dirty="0"/>
          </a:p>
          <a:p>
            <a:pPr marL="342900" indent="-342900">
              <a:buFont typeface="Arial" charset="0"/>
              <a:buChar char="•"/>
            </a:pPr>
            <a:endParaRPr lang="en-US" sz="600" b="1" dirty="0"/>
          </a:p>
          <a:p>
            <a:pPr marL="342900" indent="-342900">
              <a:buFont typeface="Arial" charset="0"/>
              <a:buChar char="•"/>
            </a:pPr>
            <a:r>
              <a:rPr lang="en-US" b="1" dirty="0"/>
              <a:t>White rabbit: </a:t>
            </a:r>
            <a:r>
              <a:rPr lang="en-US" dirty="0"/>
              <a:t>Ethernet-based fiber system that combines synchronous frequency transfer, two-way delay measurement , and phase detection (&lt; ns time synchronization)</a:t>
            </a:r>
          </a:p>
          <a:p>
            <a:endParaRPr lang="en-US" sz="600" b="1" u="sng" dirty="0"/>
          </a:p>
          <a:p>
            <a:r>
              <a:rPr lang="en-US" b="1" dirty="0"/>
              <a:t>2. Free space optical time-transfer</a:t>
            </a:r>
          </a:p>
          <a:p>
            <a:pPr marL="285750" indent="-285750">
              <a:buFont typeface="Arial" charset="0"/>
              <a:buChar char="•"/>
            </a:pPr>
            <a:r>
              <a:rPr lang="en-US" dirty="0"/>
              <a:t>Single frequency lasers</a:t>
            </a:r>
          </a:p>
          <a:p>
            <a:pPr marL="285750" indent="-285750">
              <a:buFont typeface="Arial" charset="0"/>
              <a:buChar char="•"/>
            </a:pPr>
            <a:r>
              <a:rPr lang="en-US" dirty="0"/>
              <a:t>Optical pulse trains from OFCs</a:t>
            </a:r>
          </a:p>
        </p:txBody>
      </p:sp>
    </p:spTree>
    <p:extLst>
      <p:ext uri="{BB962C8B-B14F-4D97-AF65-F5344CB8AC3E}">
        <p14:creationId xmlns:p14="http://schemas.microsoft.com/office/powerpoint/2010/main" val="18114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10C9-CDBC-487E-BF68-0E3B3ED735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8258C8E-8EFC-176D-E433-E95D0F16BD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4727"/>
          <a:stretch>
            <a:fillRect/>
          </a:stretch>
        </p:blipFill>
        <p:spPr>
          <a:xfrm>
            <a:off x="0" y="110289"/>
            <a:ext cx="9144000" cy="2783744"/>
          </a:xfrm>
          <a:prstGeom prst="rect">
            <a:avLst/>
          </a:prstGeom>
        </p:spPr>
      </p:pic>
      <p:sp>
        <p:nvSpPr>
          <p:cNvPr id="6" name="Oval 5">
            <a:extLst>
              <a:ext uri="{FF2B5EF4-FFF2-40B4-BE49-F238E27FC236}">
                <a16:creationId xmlns:a16="http://schemas.microsoft.com/office/drawing/2014/main" id="{F9D9EFB2-41A4-AD2A-44A2-B97CB79EE798}"/>
              </a:ext>
            </a:extLst>
          </p:cNvPr>
          <p:cNvSpPr/>
          <p:nvPr/>
        </p:nvSpPr>
        <p:spPr>
          <a:xfrm>
            <a:off x="1862215" y="2258671"/>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sp>
        <p:nvSpPr>
          <p:cNvPr id="7" name="Oval 6">
            <a:extLst>
              <a:ext uri="{FF2B5EF4-FFF2-40B4-BE49-F238E27FC236}">
                <a16:creationId xmlns:a16="http://schemas.microsoft.com/office/drawing/2014/main" id="{4B097B57-8599-0FCB-0F4C-F0BF4CC9D036}"/>
              </a:ext>
            </a:extLst>
          </p:cNvPr>
          <p:cNvSpPr/>
          <p:nvPr/>
        </p:nvSpPr>
        <p:spPr>
          <a:xfrm>
            <a:off x="2097417" y="2115976"/>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8" name="Oval 7">
            <a:extLst>
              <a:ext uri="{FF2B5EF4-FFF2-40B4-BE49-F238E27FC236}">
                <a16:creationId xmlns:a16="http://schemas.microsoft.com/office/drawing/2014/main" id="{34D4FF0B-5E44-7551-A15C-794D2863EB5C}"/>
              </a:ext>
            </a:extLst>
          </p:cNvPr>
          <p:cNvSpPr/>
          <p:nvPr/>
        </p:nvSpPr>
        <p:spPr>
          <a:xfrm>
            <a:off x="1862215" y="1963361"/>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9" name="Oval 8">
            <a:extLst>
              <a:ext uri="{FF2B5EF4-FFF2-40B4-BE49-F238E27FC236}">
                <a16:creationId xmlns:a16="http://schemas.microsoft.com/office/drawing/2014/main" id="{CBB53D96-F1DC-5F1C-7EA5-7B3CB861FC57}"/>
              </a:ext>
            </a:extLst>
          </p:cNvPr>
          <p:cNvSpPr/>
          <p:nvPr/>
        </p:nvSpPr>
        <p:spPr>
          <a:xfrm>
            <a:off x="4466350" y="1888879"/>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10" name="Oval 9">
            <a:extLst>
              <a:ext uri="{FF2B5EF4-FFF2-40B4-BE49-F238E27FC236}">
                <a16:creationId xmlns:a16="http://schemas.microsoft.com/office/drawing/2014/main" id="{2C334BD3-27AF-1B21-791A-80357358CAA9}"/>
              </a:ext>
            </a:extLst>
          </p:cNvPr>
          <p:cNvSpPr/>
          <p:nvPr/>
        </p:nvSpPr>
        <p:spPr>
          <a:xfrm>
            <a:off x="4798087" y="1729516"/>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11" name="Oval 10">
            <a:extLst>
              <a:ext uri="{FF2B5EF4-FFF2-40B4-BE49-F238E27FC236}">
                <a16:creationId xmlns:a16="http://schemas.microsoft.com/office/drawing/2014/main" id="{69279ED5-C51B-A060-7890-AA1385BE2F35}"/>
              </a:ext>
            </a:extLst>
          </p:cNvPr>
          <p:cNvSpPr/>
          <p:nvPr/>
        </p:nvSpPr>
        <p:spPr>
          <a:xfrm>
            <a:off x="4798087" y="1447967"/>
            <a:ext cx="235202" cy="2352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r>
              <a:rPr lang="en-US" sz="900" baseline="30000" dirty="0"/>
              <a:t>+</a:t>
            </a:r>
          </a:p>
        </p:txBody>
      </p:sp>
      <p:sp>
        <p:nvSpPr>
          <p:cNvPr id="12" name="Oval 11">
            <a:extLst>
              <a:ext uri="{FF2B5EF4-FFF2-40B4-BE49-F238E27FC236}">
                <a16:creationId xmlns:a16="http://schemas.microsoft.com/office/drawing/2014/main" id="{1C8A29A5-6519-8539-AEE4-87EDBEA97E83}"/>
              </a:ext>
            </a:extLst>
          </p:cNvPr>
          <p:cNvSpPr/>
          <p:nvPr/>
        </p:nvSpPr>
        <p:spPr>
          <a:xfrm>
            <a:off x="4407790" y="1532235"/>
            <a:ext cx="235202" cy="2352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r>
              <a:rPr lang="en-US" sz="900" baseline="30000" dirty="0"/>
              <a:t>+</a:t>
            </a:r>
          </a:p>
        </p:txBody>
      </p:sp>
      <p:sp>
        <p:nvSpPr>
          <p:cNvPr id="16" name="Oval 15">
            <a:extLst>
              <a:ext uri="{FF2B5EF4-FFF2-40B4-BE49-F238E27FC236}">
                <a16:creationId xmlns:a16="http://schemas.microsoft.com/office/drawing/2014/main" id="{D36858A8-FAE4-826C-B8FE-33C8BA6F6228}"/>
              </a:ext>
            </a:extLst>
          </p:cNvPr>
          <p:cNvSpPr/>
          <p:nvPr/>
        </p:nvSpPr>
        <p:spPr>
          <a:xfrm>
            <a:off x="4117543" y="1532235"/>
            <a:ext cx="235202" cy="235202"/>
          </a:xfrm>
          <a:prstGeom prst="ellipse">
            <a:avLst/>
          </a:prstGeom>
          <a:solidFill>
            <a:srgbClr val="AE1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r>
              <a:rPr lang="en-US" sz="900" baseline="30000" dirty="0"/>
              <a:t>+</a:t>
            </a:r>
          </a:p>
        </p:txBody>
      </p:sp>
      <p:grpSp>
        <p:nvGrpSpPr>
          <p:cNvPr id="17" name="Group 16">
            <a:extLst>
              <a:ext uri="{FF2B5EF4-FFF2-40B4-BE49-F238E27FC236}">
                <a16:creationId xmlns:a16="http://schemas.microsoft.com/office/drawing/2014/main" id="{9DD59E5A-37A9-63E1-5F8A-9B5A90C4F640}"/>
              </a:ext>
            </a:extLst>
          </p:cNvPr>
          <p:cNvGrpSpPr/>
          <p:nvPr/>
        </p:nvGrpSpPr>
        <p:grpSpPr>
          <a:xfrm>
            <a:off x="4705122" y="1617768"/>
            <a:ext cx="3474234" cy="895349"/>
            <a:chOff x="4705122" y="3603836"/>
            <a:chExt cx="3474234" cy="895349"/>
          </a:xfrm>
        </p:grpSpPr>
        <p:sp>
          <p:nvSpPr>
            <p:cNvPr id="18" name="Freeform 17">
              <a:extLst>
                <a:ext uri="{FF2B5EF4-FFF2-40B4-BE49-F238E27FC236}">
                  <a16:creationId xmlns:a16="http://schemas.microsoft.com/office/drawing/2014/main" id="{865A885A-5AE7-A572-A259-72F9040509A5}"/>
                </a:ext>
              </a:extLst>
            </p:cNvPr>
            <p:cNvSpPr/>
            <p:nvPr/>
          </p:nvSpPr>
          <p:spPr>
            <a:xfrm rot="391750">
              <a:off x="4705122" y="39376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Freeform 18">
              <a:extLst>
                <a:ext uri="{FF2B5EF4-FFF2-40B4-BE49-F238E27FC236}">
                  <a16:creationId xmlns:a16="http://schemas.microsoft.com/office/drawing/2014/main" id="{825AEDE3-AD84-C7D7-2852-806AAB46809D}"/>
                </a:ext>
              </a:extLst>
            </p:cNvPr>
            <p:cNvSpPr/>
            <p:nvPr/>
          </p:nvSpPr>
          <p:spPr>
            <a:xfrm rot="6965317">
              <a:off x="4711748" y="364903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Freeform 19">
              <a:extLst>
                <a:ext uri="{FF2B5EF4-FFF2-40B4-BE49-F238E27FC236}">
                  <a16:creationId xmlns:a16="http://schemas.microsoft.com/office/drawing/2014/main" id="{9C0C04A7-CCD3-B836-A868-350FD8B7EA90}"/>
                </a:ext>
              </a:extLst>
            </p:cNvPr>
            <p:cNvSpPr/>
            <p:nvPr/>
          </p:nvSpPr>
          <p:spPr>
            <a:xfrm rot="3495612">
              <a:off x="8003648" y="43589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Freeform 20">
              <a:extLst>
                <a:ext uri="{FF2B5EF4-FFF2-40B4-BE49-F238E27FC236}">
                  <a16:creationId xmlns:a16="http://schemas.microsoft.com/office/drawing/2014/main" id="{660E12D2-E673-4C93-0B0F-85FA3F16E09D}"/>
                </a:ext>
              </a:extLst>
            </p:cNvPr>
            <p:cNvSpPr/>
            <p:nvPr/>
          </p:nvSpPr>
          <p:spPr>
            <a:xfrm rot="10800000">
              <a:off x="7993967" y="4016229"/>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 name="Oval 21">
            <a:extLst>
              <a:ext uri="{FF2B5EF4-FFF2-40B4-BE49-F238E27FC236}">
                <a16:creationId xmlns:a16="http://schemas.microsoft.com/office/drawing/2014/main" id="{42AE3CD0-8E2A-C2CC-3DD5-0DEBB309DACB}"/>
              </a:ext>
            </a:extLst>
          </p:cNvPr>
          <p:cNvSpPr/>
          <p:nvPr/>
        </p:nvSpPr>
        <p:spPr>
          <a:xfrm>
            <a:off x="4793599" y="2080962"/>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23" name="Oval 22">
            <a:extLst>
              <a:ext uri="{FF2B5EF4-FFF2-40B4-BE49-F238E27FC236}">
                <a16:creationId xmlns:a16="http://schemas.microsoft.com/office/drawing/2014/main" id="{1F24E048-8004-4328-087C-82AFE19C1ECC}"/>
              </a:ext>
            </a:extLst>
          </p:cNvPr>
          <p:cNvSpPr/>
          <p:nvPr/>
        </p:nvSpPr>
        <p:spPr>
          <a:xfrm>
            <a:off x="5047502" y="1594073"/>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grpSp>
        <p:nvGrpSpPr>
          <p:cNvPr id="24" name="Group 23">
            <a:extLst>
              <a:ext uri="{FF2B5EF4-FFF2-40B4-BE49-F238E27FC236}">
                <a16:creationId xmlns:a16="http://schemas.microsoft.com/office/drawing/2014/main" id="{7BF463A6-5613-66B8-B9CE-E01B599B6AAE}"/>
              </a:ext>
            </a:extLst>
          </p:cNvPr>
          <p:cNvGrpSpPr/>
          <p:nvPr/>
        </p:nvGrpSpPr>
        <p:grpSpPr>
          <a:xfrm>
            <a:off x="1822341" y="1968592"/>
            <a:ext cx="428969" cy="480887"/>
            <a:chOff x="1822341" y="3954660"/>
            <a:chExt cx="428969" cy="480887"/>
          </a:xfrm>
        </p:grpSpPr>
        <p:sp>
          <p:nvSpPr>
            <p:cNvPr id="25" name="Freeform 24">
              <a:extLst>
                <a:ext uri="{FF2B5EF4-FFF2-40B4-BE49-F238E27FC236}">
                  <a16:creationId xmlns:a16="http://schemas.microsoft.com/office/drawing/2014/main" id="{695D55C7-F223-9927-F10D-B524954A18E1}"/>
                </a:ext>
              </a:extLst>
            </p:cNvPr>
            <p:cNvSpPr/>
            <p:nvPr/>
          </p:nvSpPr>
          <p:spPr>
            <a:xfrm rot="21228241">
              <a:off x="2065921" y="4340558"/>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Freeform 25">
              <a:extLst>
                <a:ext uri="{FF2B5EF4-FFF2-40B4-BE49-F238E27FC236}">
                  <a16:creationId xmlns:a16="http://schemas.microsoft.com/office/drawing/2014/main" id="{9392E36C-E82C-A4FC-22E8-12B07DB24F4D}"/>
                </a:ext>
              </a:extLst>
            </p:cNvPr>
            <p:cNvSpPr/>
            <p:nvPr/>
          </p:nvSpPr>
          <p:spPr>
            <a:xfrm rot="14516995">
              <a:off x="2059685" y="3999860"/>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Freeform 26">
              <a:extLst>
                <a:ext uri="{FF2B5EF4-FFF2-40B4-BE49-F238E27FC236}">
                  <a16:creationId xmlns:a16="http://schemas.microsoft.com/office/drawing/2014/main" id="{1CE7DAF2-BA3B-600D-9C3F-AF0557D8C5CE}"/>
                </a:ext>
              </a:extLst>
            </p:cNvPr>
            <p:cNvSpPr/>
            <p:nvPr/>
          </p:nvSpPr>
          <p:spPr>
            <a:xfrm rot="6866317">
              <a:off x="1777141" y="41580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38" name="Group 37">
            <a:extLst>
              <a:ext uri="{FF2B5EF4-FFF2-40B4-BE49-F238E27FC236}">
                <a16:creationId xmlns:a16="http://schemas.microsoft.com/office/drawing/2014/main" id="{C662B532-17F4-379A-3BAE-00AF5A741082}"/>
              </a:ext>
            </a:extLst>
          </p:cNvPr>
          <p:cNvGrpSpPr/>
          <p:nvPr/>
        </p:nvGrpSpPr>
        <p:grpSpPr>
          <a:xfrm>
            <a:off x="4287572" y="1485495"/>
            <a:ext cx="3371103" cy="1397415"/>
            <a:chOff x="4287572" y="3471563"/>
            <a:chExt cx="3371103" cy="1397415"/>
          </a:xfrm>
        </p:grpSpPr>
        <p:sp>
          <p:nvSpPr>
            <p:cNvPr id="39" name="Freeform 38">
              <a:extLst>
                <a:ext uri="{FF2B5EF4-FFF2-40B4-BE49-F238E27FC236}">
                  <a16:creationId xmlns:a16="http://schemas.microsoft.com/office/drawing/2014/main" id="{74CA0554-26F8-8B35-87EE-8712B573DA28}"/>
                </a:ext>
              </a:extLst>
            </p:cNvPr>
            <p:cNvSpPr/>
            <p:nvPr/>
          </p:nvSpPr>
          <p:spPr>
            <a:xfrm rot="17855697">
              <a:off x="7518486" y="4268672"/>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Freeform 39">
              <a:extLst>
                <a:ext uri="{FF2B5EF4-FFF2-40B4-BE49-F238E27FC236}">
                  <a16:creationId xmlns:a16="http://schemas.microsoft.com/office/drawing/2014/main" id="{CAC8F8C1-FE84-87C4-64EC-E01463EED42B}"/>
                </a:ext>
              </a:extLst>
            </p:cNvPr>
            <p:cNvSpPr/>
            <p:nvPr/>
          </p:nvSpPr>
          <p:spPr>
            <a:xfrm rot="6364661">
              <a:off x="4366848" y="3777065"/>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40">
              <a:extLst>
                <a:ext uri="{FF2B5EF4-FFF2-40B4-BE49-F238E27FC236}">
                  <a16:creationId xmlns:a16="http://schemas.microsoft.com/office/drawing/2014/main" id="{D8255DF6-6A25-64FF-7372-5EB9903F3701}"/>
                </a:ext>
              </a:extLst>
            </p:cNvPr>
            <p:cNvSpPr/>
            <p:nvPr/>
          </p:nvSpPr>
          <p:spPr>
            <a:xfrm rot="12493825">
              <a:off x="4287572" y="3471563"/>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41">
              <a:extLst>
                <a:ext uri="{FF2B5EF4-FFF2-40B4-BE49-F238E27FC236}">
                  <a16:creationId xmlns:a16="http://schemas.microsoft.com/office/drawing/2014/main" id="{ED219ACC-E5DF-1091-4D83-EA64CE66AB61}"/>
                </a:ext>
              </a:extLst>
            </p:cNvPr>
            <p:cNvSpPr/>
            <p:nvPr/>
          </p:nvSpPr>
          <p:spPr>
            <a:xfrm rot="3745542">
              <a:off x="4620741" y="4113772"/>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42">
              <a:extLst>
                <a:ext uri="{FF2B5EF4-FFF2-40B4-BE49-F238E27FC236}">
                  <a16:creationId xmlns:a16="http://schemas.microsoft.com/office/drawing/2014/main" id="{5A879DF1-1041-7276-115C-BF23ACF22528}"/>
                </a:ext>
              </a:extLst>
            </p:cNvPr>
            <p:cNvSpPr/>
            <p:nvPr/>
          </p:nvSpPr>
          <p:spPr>
            <a:xfrm rot="21422568">
              <a:off x="4997580" y="3821324"/>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Freeform 43">
              <a:extLst>
                <a:ext uri="{FF2B5EF4-FFF2-40B4-BE49-F238E27FC236}">
                  <a16:creationId xmlns:a16="http://schemas.microsoft.com/office/drawing/2014/main" id="{3EB323CB-CAE1-4654-A670-4CB1AD5C1FF2}"/>
                </a:ext>
              </a:extLst>
            </p:cNvPr>
            <p:cNvSpPr/>
            <p:nvPr/>
          </p:nvSpPr>
          <p:spPr>
            <a:xfrm rot="3495612">
              <a:off x="7230306" y="4728789"/>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Freeform 44">
              <a:extLst>
                <a:ext uri="{FF2B5EF4-FFF2-40B4-BE49-F238E27FC236}">
                  <a16:creationId xmlns:a16="http://schemas.microsoft.com/office/drawing/2014/main" id="{85C4BCF8-5F6E-5789-C8F4-B39D7DBB9432}"/>
                </a:ext>
              </a:extLst>
            </p:cNvPr>
            <p:cNvSpPr/>
            <p:nvPr/>
          </p:nvSpPr>
          <p:spPr>
            <a:xfrm rot="10800000">
              <a:off x="7220624" y="4386021"/>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3" name="Oval 52">
            <a:extLst>
              <a:ext uri="{FF2B5EF4-FFF2-40B4-BE49-F238E27FC236}">
                <a16:creationId xmlns:a16="http://schemas.microsoft.com/office/drawing/2014/main" id="{5E68B6C3-A821-6F15-5F1F-6F822C66A930}"/>
              </a:ext>
            </a:extLst>
          </p:cNvPr>
          <p:cNvSpPr/>
          <p:nvPr/>
        </p:nvSpPr>
        <p:spPr>
          <a:xfrm>
            <a:off x="8149320" y="2268550"/>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55" name="Oval 54">
            <a:extLst>
              <a:ext uri="{FF2B5EF4-FFF2-40B4-BE49-F238E27FC236}">
                <a16:creationId xmlns:a16="http://schemas.microsoft.com/office/drawing/2014/main" id="{9CB23BB4-D51A-5CFC-BD3A-A45766B0CE72}"/>
              </a:ext>
            </a:extLst>
          </p:cNvPr>
          <p:cNvSpPr/>
          <p:nvPr/>
        </p:nvSpPr>
        <p:spPr>
          <a:xfrm>
            <a:off x="7884250" y="2124081"/>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56" name="Oval 55">
            <a:extLst>
              <a:ext uri="{FF2B5EF4-FFF2-40B4-BE49-F238E27FC236}">
                <a16:creationId xmlns:a16="http://schemas.microsoft.com/office/drawing/2014/main" id="{86E9B09F-BFF3-BC74-645C-DAEE7D1EFAD3}"/>
              </a:ext>
            </a:extLst>
          </p:cNvPr>
          <p:cNvSpPr/>
          <p:nvPr/>
        </p:nvSpPr>
        <p:spPr>
          <a:xfrm>
            <a:off x="8154654" y="1990747"/>
            <a:ext cx="235202" cy="2352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Hg</a:t>
            </a:r>
            <a:endParaRPr lang="en-US" sz="900" baseline="30000" dirty="0"/>
          </a:p>
        </p:txBody>
      </p:sp>
      <p:sp>
        <p:nvSpPr>
          <p:cNvPr id="57" name="Oval 56">
            <a:extLst>
              <a:ext uri="{FF2B5EF4-FFF2-40B4-BE49-F238E27FC236}">
                <a16:creationId xmlns:a16="http://schemas.microsoft.com/office/drawing/2014/main" id="{44B47D63-8D90-509B-866E-EDD813EE456D}"/>
              </a:ext>
            </a:extLst>
          </p:cNvPr>
          <p:cNvSpPr/>
          <p:nvPr/>
        </p:nvSpPr>
        <p:spPr>
          <a:xfrm>
            <a:off x="7375977" y="2638342"/>
            <a:ext cx="235202" cy="23520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Ca</a:t>
            </a:r>
            <a:r>
              <a:rPr lang="en-US" sz="900" baseline="30000" dirty="0"/>
              <a:t>+</a:t>
            </a:r>
          </a:p>
        </p:txBody>
      </p:sp>
      <p:sp>
        <p:nvSpPr>
          <p:cNvPr id="58" name="Oval 57">
            <a:extLst>
              <a:ext uri="{FF2B5EF4-FFF2-40B4-BE49-F238E27FC236}">
                <a16:creationId xmlns:a16="http://schemas.microsoft.com/office/drawing/2014/main" id="{85349BB1-BDA5-35F2-EBC8-97E3B5CD387F}"/>
              </a:ext>
            </a:extLst>
          </p:cNvPr>
          <p:cNvSpPr/>
          <p:nvPr/>
        </p:nvSpPr>
        <p:spPr>
          <a:xfrm>
            <a:off x="7110908" y="2493874"/>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sp>
        <p:nvSpPr>
          <p:cNvPr id="59" name="Oval 58">
            <a:extLst>
              <a:ext uri="{FF2B5EF4-FFF2-40B4-BE49-F238E27FC236}">
                <a16:creationId xmlns:a16="http://schemas.microsoft.com/office/drawing/2014/main" id="{48A0FECA-8C78-D4F9-A3B1-FCB9A51A599A}"/>
              </a:ext>
            </a:extLst>
          </p:cNvPr>
          <p:cNvSpPr/>
          <p:nvPr/>
        </p:nvSpPr>
        <p:spPr>
          <a:xfrm>
            <a:off x="7381311" y="2360540"/>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60" name="Oval 59">
            <a:extLst>
              <a:ext uri="{FF2B5EF4-FFF2-40B4-BE49-F238E27FC236}">
                <a16:creationId xmlns:a16="http://schemas.microsoft.com/office/drawing/2014/main" id="{98918625-C063-221E-888D-981C38F0DDBF}"/>
              </a:ext>
            </a:extLst>
          </p:cNvPr>
          <p:cNvSpPr/>
          <p:nvPr/>
        </p:nvSpPr>
        <p:spPr>
          <a:xfrm>
            <a:off x="7381311" y="2047947"/>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61" name="Oval 60">
            <a:extLst>
              <a:ext uri="{FF2B5EF4-FFF2-40B4-BE49-F238E27FC236}">
                <a16:creationId xmlns:a16="http://schemas.microsoft.com/office/drawing/2014/main" id="{221B0789-9275-F0AA-834F-A36857F8193A}"/>
              </a:ext>
            </a:extLst>
          </p:cNvPr>
          <p:cNvSpPr/>
          <p:nvPr/>
        </p:nvSpPr>
        <p:spPr>
          <a:xfrm>
            <a:off x="2586999" y="1780927"/>
            <a:ext cx="235202" cy="235202"/>
          </a:xfrm>
          <a:prstGeom prst="ellipse">
            <a:avLst/>
          </a:prstGeom>
          <a:solidFill>
            <a:srgbClr val="AE1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r>
              <a:rPr lang="en-US" sz="900" baseline="30000" dirty="0"/>
              <a:t>+</a:t>
            </a:r>
          </a:p>
        </p:txBody>
      </p:sp>
      <p:grpSp>
        <p:nvGrpSpPr>
          <p:cNvPr id="15" name="Group 14">
            <a:extLst>
              <a:ext uri="{FF2B5EF4-FFF2-40B4-BE49-F238E27FC236}">
                <a16:creationId xmlns:a16="http://schemas.microsoft.com/office/drawing/2014/main" id="{7481D0B1-0852-3CAD-CD50-5E06002AFE7C}"/>
              </a:ext>
            </a:extLst>
          </p:cNvPr>
          <p:cNvGrpSpPr/>
          <p:nvPr/>
        </p:nvGrpSpPr>
        <p:grpSpPr>
          <a:xfrm>
            <a:off x="2151228" y="836856"/>
            <a:ext cx="6774038" cy="1205557"/>
            <a:chOff x="2151228" y="898641"/>
            <a:chExt cx="6774038" cy="1205557"/>
          </a:xfrm>
        </p:grpSpPr>
        <p:sp>
          <p:nvSpPr>
            <p:cNvPr id="48" name="TextBox 47">
              <a:extLst>
                <a:ext uri="{FF2B5EF4-FFF2-40B4-BE49-F238E27FC236}">
                  <a16:creationId xmlns:a16="http://schemas.microsoft.com/office/drawing/2014/main" id="{C302027E-2B1F-3A52-CADD-2AB891D80DA0}"/>
                </a:ext>
              </a:extLst>
            </p:cNvPr>
            <p:cNvSpPr txBox="1"/>
            <p:nvPr/>
          </p:nvSpPr>
          <p:spPr>
            <a:xfrm>
              <a:off x="5501437" y="898641"/>
              <a:ext cx="3423829" cy="923330"/>
            </a:xfrm>
            <a:prstGeom prst="rect">
              <a:avLst/>
            </a:prstGeom>
            <a:solidFill>
              <a:schemeClr val="accent4">
                <a:lumMod val="20000"/>
                <a:lumOff val="80000"/>
              </a:schemeClr>
            </a:solidFill>
            <a:effectLst>
              <a:outerShdw blurRad="50800" dist="76200" dir="2700000" algn="tl" rotWithShape="0">
                <a:prstClr val="black">
                  <a:alpha val="40000"/>
                </a:prstClr>
              </a:outerShdw>
            </a:effectLst>
          </p:spPr>
          <p:txBody>
            <a:bodyPr wrap="square" rtlCol="0">
              <a:spAutoFit/>
            </a:bodyPr>
            <a:lstStyle/>
            <a:p>
              <a:r>
                <a:rPr lang="en-US" b="1" dirty="0">
                  <a:latin typeface="Calibri" panose="020F0502020204030204" pitchFamily="34" charset="0"/>
                  <a:cs typeface="Calibri" panose="020F0502020204030204" pitchFamily="34" charset="0"/>
                </a:rPr>
                <a:t>Satellite time transfer</a:t>
              </a:r>
            </a:p>
            <a:p>
              <a:r>
                <a:rPr lang="en-US" dirty="0">
                  <a:latin typeface="Calibri" panose="020F0502020204030204" pitchFamily="34" charset="0"/>
                  <a:cs typeface="Calibri" panose="020F0502020204030204" pitchFamily="34" charset="0"/>
                </a:rPr>
                <a:t>Stability: 10</a:t>
              </a:r>
              <a:r>
                <a:rPr lang="en-US" baseline="30000"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 one month</a:t>
              </a:r>
            </a:p>
            <a:p>
              <a:r>
                <a:rPr lang="en-US" dirty="0">
                  <a:latin typeface="Calibri" panose="020F0502020204030204" pitchFamily="34" charset="0"/>
                  <a:cs typeface="Calibri" panose="020F0502020204030204" pitchFamily="34" charset="0"/>
                </a:rPr>
                <a:t>Optical clocks ~ 10</a:t>
              </a:r>
              <a:r>
                <a:rPr lang="en-US" baseline="30000"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 1s</a:t>
              </a:r>
            </a:p>
          </p:txBody>
        </p:sp>
        <p:sp>
          <p:nvSpPr>
            <p:cNvPr id="49" name="Freeform 48">
              <a:extLst>
                <a:ext uri="{FF2B5EF4-FFF2-40B4-BE49-F238E27FC236}">
                  <a16:creationId xmlns:a16="http://schemas.microsoft.com/office/drawing/2014/main" id="{11B8E5FC-A20F-1B2E-B7F2-420A98692402}"/>
                </a:ext>
              </a:extLst>
            </p:cNvPr>
            <p:cNvSpPr/>
            <p:nvPr/>
          </p:nvSpPr>
          <p:spPr>
            <a:xfrm rot="21360939">
              <a:off x="2151228" y="1162971"/>
              <a:ext cx="2578852" cy="941227"/>
            </a:xfrm>
            <a:custGeom>
              <a:avLst/>
              <a:gdLst>
                <a:gd name="connsiteX0" fmla="*/ 0 w 4267200"/>
                <a:gd name="connsiteY0" fmla="*/ 1273629 h 1317172"/>
                <a:gd name="connsiteX1" fmla="*/ 849085 w 4267200"/>
                <a:gd name="connsiteY1" fmla="*/ 457200 h 1317172"/>
                <a:gd name="connsiteX2" fmla="*/ 2155371 w 4267200"/>
                <a:gd name="connsiteY2" fmla="*/ 0 h 1317172"/>
                <a:gd name="connsiteX3" fmla="*/ 3450771 w 4267200"/>
                <a:gd name="connsiteY3" fmla="*/ 217714 h 1317172"/>
                <a:gd name="connsiteX4" fmla="*/ 4267200 w 4267200"/>
                <a:gd name="connsiteY4" fmla="*/ 1317172 h 1317172"/>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8567 h 1322110"/>
                <a:gd name="connsiteX1" fmla="*/ 849085 w 4267200"/>
                <a:gd name="connsiteY1" fmla="*/ 462138 h 1322110"/>
                <a:gd name="connsiteX2" fmla="*/ 2155371 w 4267200"/>
                <a:gd name="connsiteY2" fmla="*/ 4938 h 1322110"/>
                <a:gd name="connsiteX3" fmla="*/ 3450771 w 4267200"/>
                <a:gd name="connsiteY3" fmla="*/ 222652 h 1322110"/>
                <a:gd name="connsiteX4" fmla="*/ 4267200 w 4267200"/>
                <a:gd name="connsiteY4" fmla="*/ 1322110 h 1322110"/>
                <a:gd name="connsiteX0" fmla="*/ 0 w 4267200"/>
                <a:gd name="connsiteY0" fmla="*/ 1277724 h 1321267"/>
                <a:gd name="connsiteX1" fmla="*/ 849085 w 4267200"/>
                <a:gd name="connsiteY1" fmla="*/ 461295 h 1321267"/>
                <a:gd name="connsiteX2" fmla="*/ 2155371 w 4267200"/>
                <a:gd name="connsiteY2" fmla="*/ 4095 h 1321267"/>
                <a:gd name="connsiteX3" fmla="*/ 3461656 w 4267200"/>
                <a:gd name="connsiteY3" fmla="*/ 243581 h 1321267"/>
                <a:gd name="connsiteX4" fmla="*/ 4267200 w 4267200"/>
                <a:gd name="connsiteY4" fmla="*/ 1321267 h 1321267"/>
                <a:gd name="connsiteX0" fmla="*/ 0 w 4267200"/>
                <a:gd name="connsiteY0" fmla="*/ 1277724 h 1321267"/>
                <a:gd name="connsiteX1" fmla="*/ 849085 w 4267200"/>
                <a:gd name="connsiteY1" fmla="*/ 461295 h 1321267"/>
                <a:gd name="connsiteX2" fmla="*/ 2155371 w 4267200"/>
                <a:gd name="connsiteY2" fmla="*/ 4095 h 1321267"/>
                <a:gd name="connsiteX3" fmla="*/ 3461656 w 4267200"/>
                <a:gd name="connsiteY3" fmla="*/ 243581 h 1321267"/>
                <a:gd name="connsiteX4" fmla="*/ 4267200 w 4267200"/>
                <a:gd name="connsiteY4" fmla="*/ 1321267 h 1321267"/>
                <a:gd name="connsiteX0" fmla="*/ 0 w 4267200"/>
                <a:gd name="connsiteY0" fmla="*/ 1276680 h 1320223"/>
                <a:gd name="connsiteX1" fmla="*/ 849085 w 4267200"/>
                <a:gd name="connsiteY1" fmla="*/ 460251 h 1320223"/>
                <a:gd name="connsiteX2" fmla="*/ 2155371 w 4267200"/>
                <a:gd name="connsiteY2" fmla="*/ 3051 h 1320223"/>
                <a:gd name="connsiteX3" fmla="*/ 3461656 w 4267200"/>
                <a:gd name="connsiteY3" fmla="*/ 242537 h 1320223"/>
                <a:gd name="connsiteX4" fmla="*/ 4267200 w 4267200"/>
                <a:gd name="connsiteY4" fmla="*/ 1320223 h 1320223"/>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59971 w 4267200"/>
                <a:gd name="connsiteY1" fmla="*/ 481045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86495 h 1330038"/>
                <a:gd name="connsiteX1" fmla="*/ 859971 w 4267200"/>
                <a:gd name="connsiteY1" fmla="*/ 491838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47056 w 4267200"/>
                <a:gd name="connsiteY1" fmla="*/ 578923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47056 w 4267200"/>
                <a:gd name="connsiteY1" fmla="*/ 578923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25284 w 4267200"/>
                <a:gd name="connsiteY1" fmla="*/ 546266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25284 w 4267200"/>
                <a:gd name="connsiteY1" fmla="*/ 546266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32625 h 1276168"/>
                <a:gd name="connsiteX1" fmla="*/ 925284 w 4267200"/>
                <a:gd name="connsiteY1" fmla="*/ 492396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2625 h 1276168"/>
                <a:gd name="connsiteX1" fmla="*/ 827312 w 4267200"/>
                <a:gd name="connsiteY1" fmla="*/ 525053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2625 h 1276168"/>
                <a:gd name="connsiteX1" fmla="*/ 827312 w 4267200"/>
                <a:gd name="connsiteY1" fmla="*/ 525053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1835 h 1275378"/>
                <a:gd name="connsiteX1" fmla="*/ 827312 w 4267200"/>
                <a:gd name="connsiteY1" fmla="*/ 524263 h 1275378"/>
                <a:gd name="connsiteX2" fmla="*/ 2307772 w 4267200"/>
                <a:gd name="connsiteY2" fmla="*/ 1749 h 1275378"/>
                <a:gd name="connsiteX3" fmla="*/ 3570514 w 4267200"/>
                <a:gd name="connsiteY3" fmla="*/ 360978 h 1275378"/>
                <a:gd name="connsiteX4" fmla="*/ 4267200 w 4267200"/>
                <a:gd name="connsiteY4" fmla="*/ 1275378 h 1275378"/>
                <a:gd name="connsiteX0" fmla="*/ 0 w 4267200"/>
                <a:gd name="connsiteY0" fmla="*/ 1231835 h 1275378"/>
                <a:gd name="connsiteX1" fmla="*/ 827312 w 4267200"/>
                <a:gd name="connsiteY1" fmla="*/ 524263 h 1275378"/>
                <a:gd name="connsiteX2" fmla="*/ 2307772 w 4267200"/>
                <a:gd name="connsiteY2" fmla="*/ 1749 h 1275378"/>
                <a:gd name="connsiteX3" fmla="*/ 3570514 w 4267200"/>
                <a:gd name="connsiteY3" fmla="*/ 360978 h 1275378"/>
                <a:gd name="connsiteX4" fmla="*/ 4267200 w 4267200"/>
                <a:gd name="connsiteY4" fmla="*/ 1275378 h 1275378"/>
                <a:gd name="connsiteX0" fmla="*/ 0 w 4267200"/>
                <a:gd name="connsiteY0" fmla="*/ 1232150 h 1275693"/>
                <a:gd name="connsiteX1" fmla="*/ 827312 w 4267200"/>
                <a:gd name="connsiteY1" fmla="*/ 524578 h 1275693"/>
                <a:gd name="connsiteX2" fmla="*/ 2307772 w 4267200"/>
                <a:gd name="connsiteY2" fmla="*/ 2064 h 1275693"/>
                <a:gd name="connsiteX3" fmla="*/ 3570514 w 4267200"/>
                <a:gd name="connsiteY3" fmla="*/ 361293 h 1275693"/>
                <a:gd name="connsiteX4" fmla="*/ 4267200 w 4267200"/>
                <a:gd name="connsiteY4" fmla="*/ 1275693 h 1275693"/>
                <a:gd name="connsiteX0" fmla="*/ 0 w 4267200"/>
                <a:gd name="connsiteY0" fmla="*/ 1231981 h 1275524"/>
                <a:gd name="connsiteX1" fmla="*/ 827312 w 4267200"/>
                <a:gd name="connsiteY1" fmla="*/ 524409 h 1275524"/>
                <a:gd name="connsiteX2" fmla="*/ 2307772 w 4267200"/>
                <a:gd name="connsiteY2" fmla="*/ 1895 h 1275524"/>
                <a:gd name="connsiteX3" fmla="*/ 3570514 w 4267200"/>
                <a:gd name="connsiteY3" fmla="*/ 361124 h 1275524"/>
                <a:gd name="connsiteX4" fmla="*/ 4267200 w 4267200"/>
                <a:gd name="connsiteY4" fmla="*/ 1275524 h 1275524"/>
                <a:gd name="connsiteX0" fmla="*/ 0 w 4267200"/>
                <a:gd name="connsiteY0" fmla="*/ 1233273 h 1276816"/>
                <a:gd name="connsiteX1" fmla="*/ 827312 w 4267200"/>
                <a:gd name="connsiteY1" fmla="*/ 525701 h 1276816"/>
                <a:gd name="connsiteX2" fmla="*/ 2307772 w 4267200"/>
                <a:gd name="connsiteY2" fmla="*/ 3187 h 1276816"/>
                <a:gd name="connsiteX3" fmla="*/ 3570514 w 4267200"/>
                <a:gd name="connsiteY3" fmla="*/ 362416 h 1276816"/>
                <a:gd name="connsiteX4" fmla="*/ 4267200 w 4267200"/>
                <a:gd name="connsiteY4" fmla="*/ 1276816 h 1276816"/>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69" h="1233273">
                  <a:moveTo>
                    <a:pt x="0" y="1233273"/>
                  </a:moveTo>
                  <a:cubicBezTo>
                    <a:pt x="283028" y="961130"/>
                    <a:pt x="544284" y="732530"/>
                    <a:pt x="827312" y="525701"/>
                  </a:cubicBezTo>
                  <a:cubicBezTo>
                    <a:pt x="1328055" y="166473"/>
                    <a:pt x="1926772" y="24959"/>
                    <a:pt x="2307772" y="3187"/>
                  </a:cubicBezTo>
                  <a:cubicBezTo>
                    <a:pt x="2783115" y="-22213"/>
                    <a:pt x="3247571" y="104787"/>
                    <a:pt x="3570514" y="362416"/>
                  </a:cubicBezTo>
                  <a:cubicBezTo>
                    <a:pt x="4005943" y="772444"/>
                    <a:pt x="3873767" y="665415"/>
                    <a:pt x="4212069" y="1218502"/>
                  </a:cubicBezTo>
                </a:path>
              </a:pathLst>
            </a:custGeom>
            <a:noFill/>
            <a:ln w="41275" cmpd="sng">
              <a:solidFill>
                <a:srgbClr val="C00000"/>
              </a:solid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Satellite vector design illustration isolated on white background ...">
            <a:extLst>
              <a:ext uri="{FF2B5EF4-FFF2-40B4-BE49-F238E27FC236}">
                <a16:creationId xmlns:a16="http://schemas.microsoft.com/office/drawing/2014/main" id="{90BACD2C-D884-D431-EBB1-B9880E58ED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87" t="7824" r="8081" b="17438"/>
          <a:stretch/>
        </p:blipFill>
        <p:spPr bwMode="auto">
          <a:xfrm rot="18442449">
            <a:off x="3167566" y="684359"/>
            <a:ext cx="738674" cy="714355"/>
          </a:xfrm>
          <a:custGeom>
            <a:avLst/>
            <a:gdLst>
              <a:gd name="connsiteX0" fmla="*/ 149814 w 758165"/>
              <a:gd name="connsiteY0" fmla="*/ 0 h 732753"/>
              <a:gd name="connsiteX1" fmla="*/ 758165 w 758165"/>
              <a:gd name="connsiteY1" fmla="*/ 605178 h 732753"/>
              <a:gd name="connsiteX2" fmla="*/ 758165 w 758165"/>
              <a:gd name="connsiteY2" fmla="*/ 620309 h 732753"/>
              <a:gd name="connsiteX3" fmla="*/ 642148 w 758165"/>
              <a:gd name="connsiteY3" fmla="*/ 732753 h 732753"/>
              <a:gd name="connsiteX4" fmla="*/ 622028 w 758165"/>
              <a:gd name="connsiteY4" fmla="*/ 732753 h 732753"/>
              <a:gd name="connsiteX5" fmla="*/ 353623 w 758165"/>
              <a:gd name="connsiteY5" fmla="*/ 470093 h 732753"/>
              <a:gd name="connsiteX6" fmla="*/ 249097 w 758165"/>
              <a:gd name="connsiteY6" fmla="*/ 555575 h 732753"/>
              <a:gd name="connsiteX7" fmla="*/ 245696 w 758165"/>
              <a:gd name="connsiteY7" fmla="*/ 690064 h 732753"/>
              <a:gd name="connsiteX8" fmla="*/ 173620 w 758165"/>
              <a:gd name="connsiteY8" fmla="*/ 616233 h 732753"/>
              <a:gd name="connsiteX9" fmla="*/ 94254 w 758165"/>
              <a:gd name="connsiteY9" fmla="*/ 659778 h 732753"/>
              <a:gd name="connsiteX10" fmla="*/ 146898 w 758165"/>
              <a:gd name="connsiteY10" fmla="*/ 602410 h 732753"/>
              <a:gd name="connsiteX11" fmla="*/ 73361 w 758165"/>
              <a:gd name="connsiteY11" fmla="*/ 510947 h 732753"/>
              <a:gd name="connsiteX12" fmla="*/ 193858 w 758165"/>
              <a:gd name="connsiteY12" fmla="*/ 501654 h 732753"/>
              <a:gd name="connsiteX13" fmla="*/ 283745 w 758165"/>
              <a:gd name="connsiteY13" fmla="*/ 403512 h 732753"/>
              <a:gd name="connsiteX14" fmla="*/ 0 w 758165"/>
              <a:gd name="connsiteY14" fmla="*/ 135346 h 7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65" h="732753">
                <a:moveTo>
                  <a:pt x="149814" y="0"/>
                </a:moveTo>
                <a:lnTo>
                  <a:pt x="758165" y="605178"/>
                </a:lnTo>
                <a:lnTo>
                  <a:pt x="758165" y="620309"/>
                </a:lnTo>
                <a:lnTo>
                  <a:pt x="642148" y="732753"/>
                </a:lnTo>
                <a:lnTo>
                  <a:pt x="622028" y="732753"/>
                </a:lnTo>
                <a:lnTo>
                  <a:pt x="353623" y="470093"/>
                </a:lnTo>
                <a:lnTo>
                  <a:pt x="249097" y="555575"/>
                </a:lnTo>
                <a:cubicBezTo>
                  <a:pt x="257247" y="605596"/>
                  <a:pt x="279452" y="599408"/>
                  <a:pt x="245696" y="690064"/>
                </a:cubicBezTo>
                <a:lnTo>
                  <a:pt x="173620" y="616233"/>
                </a:lnTo>
                <a:lnTo>
                  <a:pt x="94254" y="659778"/>
                </a:lnTo>
                <a:lnTo>
                  <a:pt x="146898" y="602410"/>
                </a:lnTo>
                <a:lnTo>
                  <a:pt x="73361" y="510947"/>
                </a:lnTo>
                <a:cubicBezTo>
                  <a:pt x="127834" y="482910"/>
                  <a:pt x="159516" y="507284"/>
                  <a:pt x="193858" y="501654"/>
                </a:cubicBezTo>
                <a:lnTo>
                  <a:pt x="283745" y="403512"/>
                </a:lnTo>
                <a:lnTo>
                  <a:pt x="0" y="135346"/>
                </a:lnTo>
                <a:close/>
              </a:path>
            </a:pathLst>
          </a:cu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DBE28F3-4FA5-7AE0-24FD-47CA4BB52561}"/>
              </a:ext>
            </a:extLst>
          </p:cNvPr>
          <p:cNvSpPr txBox="1"/>
          <p:nvPr/>
        </p:nvSpPr>
        <p:spPr>
          <a:xfrm>
            <a:off x="0" y="0"/>
            <a:ext cx="9144000" cy="707886"/>
          </a:xfrm>
          <a:prstGeom prst="rect">
            <a:avLst/>
          </a:prstGeom>
          <a:solidFill>
            <a:schemeClr val="tx2">
              <a:lumMod val="90000"/>
              <a:lumOff val="10000"/>
            </a:schemeClr>
          </a:solidFill>
        </p:spPr>
        <p:txBody>
          <a:bodyPr wrap="square" rtlCol="0">
            <a:spAutoFit/>
          </a:bodyPr>
          <a:lstStyle/>
          <a:p>
            <a:pPr algn="ctr"/>
            <a:r>
              <a:rPr lang="en-US" sz="4000" dirty="0">
                <a:solidFill>
                  <a:schemeClr val="bg1"/>
                </a:solidFill>
              </a:rPr>
              <a:t>Optical atomic clock networks</a:t>
            </a:r>
          </a:p>
        </p:txBody>
      </p:sp>
      <p:sp>
        <p:nvSpPr>
          <p:cNvPr id="31" name="Right Arrow 30">
            <a:extLst>
              <a:ext uri="{FF2B5EF4-FFF2-40B4-BE49-F238E27FC236}">
                <a16:creationId xmlns:a16="http://schemas.microsoft.com/office/drawing/2014/main" id="{E9E442F6-5B68-6E7A-AC80-C42094C40B76}"/>
              </a:ext>
            </a:extLst>
          </p:cNvPr>
          <p:cNvSpPr/>
          <p:nvPr/>
        </p:nvSpPr>
        <p:spPr>
          <a:xfrm>
            <a:off x="4206925" y="4939081"/>
            <a:ext cx="554952" cy="511548"/>
          </a:xfrm>
          <a:prstGeom prst="rightArrow">
            <a:avLst/>
          </a:prstGeom>
          <a:solidFill>
            <a:srgbClr val="375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D54D16-5264-5DCD-91FE-EAF0B1480D10}"/>
              </a:ext>
            </a:extLst>
          </p:cNvPr>
          <p:cNvSpPr txBox="1"/>
          <p:nvPr/>
        </p:nvSpPr>
        <p:spPr>
          <a:xfrm>
            <a:off x="69123" y="2907756"/>
            <a:ext cx="4125445" cy="4062651"/>
          </a:xfrm>
          <a:prstGeom prst="rect">
            <a:avLst/>
          </a:prstGeom>
          <a:noFill/>
        </p:spPr>
        <p:txBody>
          <a:bodyPr wrap="square" rtlCol="0">
            <a:spAutoFit/>
          </a:bodyPr>
          <a:lstStyle/>
          <a:p>
            <a:r>
              <a:rPr lang="en-US" b="1" u="sng" dirty="0"/>
              <a:t>Terrestrial bidirectional optical links:</a:t>
            </a:r>
          </a:p>
          <a:p>
            <a:endParaRPr lang="en-US" sz="600" b="1" u="sng" dirty="0"/>
          </a:p>
          <a:p>
            <a:r>
              <a:rPr lang="en-US" b="1" dirty="0"/>
              <a:t>1. Fiber optic networks</a:t>
            </a:r>
          </a:p>
          <a:p>
            <a:pPr marL="342900" indent="-342900">
              <a:buFont typeface="Arial" charset="0"/>
              <a:buChar char="•"/>
            </a:pPr>
            <a:r>
              <a:rPr lang="en-US" b="1" dirty="0"/>
              <a:t>Doppler cancelled links: </a:t>
            </a:r>
            <a:r>
              <a:rPr lang="en-US" dirty="0"/>
              <a:t>high-fidelity frequency transfer over hundreds of km</a:t>
            </a:r>
            <a:endParaRPr lang="en-US" baseline="30000" dirty="0"/>
          </a:p>
          <a:p>
            <a:pPr marL="342900" indent="-342900">
              <a:buFont typeface="Arial" charset="0"/>
              <a:buChar char="•"/>
            </a:pPr>
            <a:endParaRPr lang="en-US" sz="600" b="1" dirty="0"/>
          </a:p>
          <a:p>
            <a:pPr marL="342900" indent="-342900">
              <a:buFont typeface="Arial" charset="0"/>
              <a:buChar char="•"/>
            </a:pPr>
            <a:r>
              <a:rPr lang="en-US" b="1" dirty="0"/>
              <a:t>White rabbit: </a:t>
            </a:r>
            <a:r>
              <a:rPr lang="en-US" dirty="0"/>
              <a:t>Ethernet-based fiber system that combines synchronous frequency transfer, two-way delay measurement , and phase detection (&lt; ns time synchronization)</a:t>
            </a:r>
          </a:p>
          <a:p>
            <a:endParaRPr lang="en-US" sz="600" b="1" u="sng" dirty="0"/>
          </a:p>
          <a:p>
            <a:r>
              <a:rPr lang="en-US" b="1" dirty="0"/>
              <a:t>2. Free space optical time-transfer</a:t>
            </a:r>
          </a:p>
          <a:p>
            <a:pPr marL="285750" indent="-285750">
              <a:buFont typeface="Arial" charset="0"/>
              <a:buChar char="•"/>
            </a:pPr>
            <a:r>
              <a:rPr lang="en-US" dirty="0"/>
              <a:t>Single frequency lasers</a:t>
            </a:r>
          </a:p>
          <a:p>
            <a:pPr marL="285750" indent="-285750">
              <a:buFont typeface="Arial" charset="0"/>
              <a:buChar char="•"/>
            </a:pPr>
            <a:r>
              <a:rPr lang="en-US" dirty="0"/>
              <a:t>Optical pulse trains from OFCs</a:t>
            </a:r>
          </a:p>
        </p:txBody>
      </p:sp>
      <p:sp>
        <p:nvSpPr>
          <p:cNvPr id="14" name="TextBox 13">
            <a:extLst>
              <a:ext uri="{FF2B5EF4-FFF2-40B4-BE49-F238E27FC236}">
                <a16:creationId xmlns:a16="http://schemas.microsoft.com/office/drawing/2014/main" id="{1A1B7100-5B23-8216-D287-E5D91C5A3991}"/>
              </a:ext>
            </a:extLst>
          </p:cNvPr>
          <p:cNvSpPr txBox="1"/>
          <p:nvPr/>
        </p:nvSpPr>
        <p:spPr>
          <a:xfrm>
            <a:off x="5019593" y="5450629"/>
            <a:ext cx="3912513" cy="1169551"/>
          </a:xfrm>
          <a:prstGeom prst="rect">
            <a:avLst/>
          </a:prstGeom>
          <a:noFill/>
        </p:spPr>
        <p:txBody>
          <a:bodyPr wrap="square" rtlCol="0">
            <a:spAutoFit/>
          </a:bodyPr>
          <a:lstStyle/>
          <a:p>
            <a:r>
              <a:rPr lang="en-US" sz="1400" i="1" dirty="0">
                <a:solidFill>
                  <a:schemeClr val="tx1">
                    <a:lumMod val="50000"/>
                    <a:lumOff val="50000"/>
                  </a:schemeClr>
                </a:solidFill>
                <a:latin typeface="Arial" panose="020B0604020202020204" pitchFamily="34" charset="0"/>
                <a:cs typeface="Arial" panose="020B0604020202020204" pitchFamily="34" charset="0"/>
              </a:rPr>
              <a:t>Rizzi, Mattia, et al. "White rabbit clock characteristics." 2016 IEEE International Symposium on Precision Clock Synchronization for Measurement, Control, and Communication (ISPCS).</a:t>
            </a:r>
          </a:p>
        </p:txBody>
      </p:sp>
      <p:pic>
        <p:nvPicPr>
          <p:cNvPr id="30" name="Picture 29" descr="White Rabbit Support Hub - Safran ...">
            <a:extLst>
              <a:ext uri="{FF2B5EF4-FFF2-40B4-BE49-F238E27FC236}">
                <a16:creationId xmlns:a16="http://schemas.microsoft.com/office/drawing/2014/main" id="{D355BCB7-045B-CBDF-4B22-EE6C95E7FEE6}"/>
              </a:ext>
            </a:extLst>
          </p:cNvPr>
          <p:cNvPicPr>
            <a:picLocks noChangeAspect="1"/>
          </p:cNvPicPr>
          <p:nvPr/>
        </p:nvPicPr>
        <p:blipFill>
          <a:blip r:embed="rId5"/>
          <a:srcRect l="15683" r="15872" b="11409"/>
          <a:stretch>
            <a:fillRect/>
          </a:stretch>
        </p:blipFill>
        <p:spPr>
          <a:xfrm>
            <a:off x="5326597" y="2980655"/>
            <a:ext cx="3064339" cy="2457971"/>
          </a:xfrm>
          <a:prstGeom prst="rect">
            <a:avLst/>
          </a:prstGeom>
        </p:spPr>
      </p:pic>
    </p:spTree>
    <p:extLst>
      <p:ext uri="{BB962C8B-B14F-4D97-AF65-F5344CB8AC3E}">
        <p14:creationId xmlns:p14="http://schemas.microsoft.com/office/powerpoint/2010/main" val="423985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A289-C9B7-8203-3046-5F6EE2BEB36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E9EF62E-BACE-2545-0C6E-BDAC84627D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4727"/>
          <a:stretch>
            <a:fillRect/>
          </a:stretch>
        </p:blipFill>
        <p:spPr>
          <a:xfrm>
            <a:off x="0" y="110289"/>
            <a:ext cx="9144000" cy="2783744"/>
          </a:xfrm>
          <a:prstGeom prst="rect">
            <a:avLst/>
          </a:prstGeom>
        </p:spPr>
      </p:pic>
      <p:sp>
        <p:nvSpPr>
          <p:cNvPr id="6" name="Oval 5">
            <a:extLst>
              <a:ext uri="{FF2B5EF4-FFF2-40B4-BE49-F238E27FC236}">
                <a16:creationId xmlns:a16="http://schemas.microsoft.com/office/drawing/2014/main" id="{AA9FAD9F-606A-1902-B4FE-FEB4AB90E3B4}"/>
              </a:ext>
            </a:extLst>
          </p:cNvPr>
          <p:cNvSpPr/>
          <p:nvPr/>
        </p:nvSpPr>
        <p:spPr>
          <a:xfrm>
            <a:off x="1862215" y="2258671"/>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sp>
        <p:nvSpPr>
          <p:cNvPr id="7" name="Oval 6">
            <a:extLst>
              <a:ext uri="{FF2B5EF4-FFF2-40B4-BE49-F238E27FC236}">
                <a16:creationId xmlns:a16="http://schemas.microsoft.com/office/drawing/2014/main" id="{9AB392CD-FCD7-7675-0BE4-DF435DA0B8D9}"/>
              </a:ext>
            </a:extLst>
          </p:cNvPr>
          <p:cNvSpPr/>
          <p:nvPr/>
        </p:nvSpPr>
        <p:spPr>
          <a:xfrm>
            <a:off x="2097417" y="2115976"/>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8" name="Oval 7">
            <a:extLst>
              <a:ext uri="{FF2B5EF4-FFF2-40B4-BE49-F238E27FC236}">
                <a16:creationId xmlns:a16="http://schemas.microsoft.com/office/drawing/2014/main" id="{9CDAEB26-50A1-DAD6-0537-1B4EBEF0B87E}"/>
              </a:ext>
            </a:extLst>
          </p:cNvPr>
          <p:cNvSpPr/>
          <p:nvPr/>
        </p:nvSpPr>
        <p:spPr>
          <a:xfrm>
            <a:off x="1862215" y="1963361"/>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9" name="Oval 8">
            <a:extLst>
              <a:ext uri="{FF2B5EF4-FFF2-40B4-BE49-F238E27FC236}">
                <a16:creationId xmlns:a16="http://schemas.microsoft.com/office/drawing/2014/main" id="{B9704A8F-912D-813B-F4D5-D227C7128446}"/>
              </a:ext>
            </a:extLst>
          </p:cNvPr>
          <p:cNvSpPr/>
          <p:nvPr/>
        </p:nvSpPr>
        <p:spPr>
          <a:xfrm>
            <a:off x="4466350" y="1888879"/>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10" name="Oval 9">
            <a:extLst>
              <a:ext uri="{FF2B5EF4-FFF2-40B4-BE49-F238E27FC236}">
                <a16:creationId xmlns:a16="http://schemas.microsoft.com/office/drawing/2014/main" id="{3256057C-0830-A289-611B-EB3D492E9104}"/>
              </a:ext>
            </a:extLst>
          </p:cNvPr>
          <p:cNvSpPr/>
          <p:nvPr/>
        </p:nvSpPr>
        <p:spPr>
          <a:xfrm>
            <a:off x="4798087" y="1729516"/>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11" name="Oval 10">
            <a:extLst>
              <a:ext uri="{FF2B5EF4-FFF2-40B4-BE49-F238E27FC236}">
                <a16:creationId xmlns:a16="http://schemas.microsoft.com/office/drawing/2014/main" id="{3398AF45-1FEB-D713-A75B-7A47E6B49ED4}"/>
              </a:ext>
            </a:extLst>
          </p:cNvPr>
          <p:cNvSpPr/>
          <p:nvPr/>
        </p:nvSpPr>
        <p:spPr>
          <a:xfrm>
            <a:off x="4798087" y="1447967"/>
            <a:ext cx="235202" cy="2352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r>
              <a:rPr lang="en-US" sz="900" baseline="30000" dirty="0"/>
              <a:t>+</a:t>
            </a:r>
          </a:p>
        </p:txBody>
      </p:sp>
      <p:sp>
        <p:nvSpPr>
          <p:cNvPr id="12" name="Oval 11">
            <a:extLst>
              <a:ext uri="{FF2B5EF4-FFF2-40B4-BE49-F238E27FC236}">
                <a16:creationId xmlns:a16="http://schemas.microsoft.com/office/drawing/2014/main" id="{88DBC175-0F11-3160-C8D6-62825E7E78F7}"/>
              </a:ext>
            </a:extLst>
          </p:cNvPr>
          <p:cNvSpPr/>
          <p:nvPr/>
        </p:nvSpPr>
        <p:spPr>
          <a:xfrm>
            <a:off x="4407790" y="1532235"/>
            <a:ext cx="235202" cy="2352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r>
              <a:rPr lang="en-US" sz="900" baseline="30000" dirty="0"/>
              <a:t>+</a:t>
            </a:r>
          </a:p>
        </p:txBody>
      </p:sp>
      <p:sp>
        <p:nvSpPr>
          <p:cNvPr id="16" name="Oval 15">
            <a:extLst>
              <a:ext uri="{FF2B5EF4-FFF2-40B4-BE49-F238E27FC236}">
                <a16:creationId xmlns:a16="http://schemas.microsoft.com/office/drawing/2014/main" id="{D764B9FA-C2B6-7049-FFB6-29B44BE6359E}"/>
              </a:ext>
            </a:extLst>
          </p:cNvPr>
          <p:cNvSpPr/>
          <p:nvPr/>
        </p:nvSpPr>
        <p:spPr>
          <a:xfrm>
            <a:off x="4117543" y="1532235"/>
            <a:ext cx="235202" cy="235202"/>
          </a:xfrm>
          <a:prstGeom prst="ellipse">
            <a:avLst/>
          </a:prstGeom>
          <a:solidFill>
            <a:srgbClr val="AE1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r>
              <a:rPr lang="en-US" sz="900" baseline="30000" dirty="0"/>
              <a:t>+</a:t>
            </a:r>
          </a:p>
        </p:txBody>
      </p:sp>
      <p:grpSp>
        <p:nvGrpSpPr>
          <p:cNvPr id="17" name="Group 16">
            <a:extLst>
              <a:ext uri="{FF2B5EF4-FFF2-40B4-BE49-F238E27FC236}">
                <a16:creationId xmlns:a16="http://schemas.microsoft.com/office/drawing/2014/main" id="{491284ED-57BE-4124-ACFD-1694A362EF04}"/>
              </a:ext>
            </a:extLst>
          </p:cNvPr>
          <p:cNvGrpSpPr/>
          <p:nvPr/>
        </p:nvGrpSpPr>
        <p:grpSpPr>
          <a:xfrm>
            <a:off x="4705122" y="1617768"/>
            <a:ext cx="3474234" cy="895349"/>
            <a:chOff x="4705122" y="3603836"/>
            <a:chExt cx="3474234" cy="895349"/>
          </a:xfrm>
        </p:grpSpPr>
        <p:sp>
          <p:nvSpPr>
            <p:cNvPr id="18" name="Freeform 17">
              <a:extLst>
                <a:ext uri="{FF2B5EF4-FFF2-40B4-BE49-F238E27FC236}">
                  <a16:creationId xmlns:a16="http://schemas.microsoft.com/office/drawing/2014/main" id="{5A98FF2D-FD85-6168-28B0-CFB2C0269110}"/>
                </a:ext>
              </a:extLst>
            </p:cNvPr>
            <p:cNvSpPr/>
            <p:nvPr/>
          </p:nvSpPr>
          <p:spPr>
            <a:xfrm rot="391750">
              <a:off x="4705122" y="39376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Freeform 18">
              <a:extLst>
                <a:ext uri="{FF2B5EF4-FFF2-40B4-BE49-F238E27FC236}">
                  <a16:creationId xmlns:a16="http://schemas.microsoft.com/office/drawing/2014/main" id="{F150AB94-0B43-B233-BDB5-677312DE333F}"/>
                </a:ext>
              </a:extLst>
            </p:cNvPr>
            <p:cNvSpPr/>
            <p:nvPr/>
          </p:nvSpPr>
          <p:spPr>
            <a:xfrm rot="6965317">
              <a:off x="4711748" y="364903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Freeform 19">
              <a:extLst>
                <a:ext uri="{FF2B5EF4-FFF2-40B4-BE49-F238E27FC236}">
                  <a16:creationId xmlns:a16="http://schemas.microsoft.com/office/drawing/2014/main" id="{C224F5F1-D587-2D32-98D3-10857F70AE01}"/>
                </a:ext>
              </a:extLst>
            </p:cNvPr>
            <p:cNvSpPr/>
            <p:nvPr/>
          </p:nvSpPr>
          <p:spPr>
            <a:xfrm rot="3495612">
              <a:off x="8003648" y="43589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Freeform 20">
              <a:extLst>
                <a:ext uri="{FF2B5EF4-FFF2-40B4-BE49-F238E27FC236}">
                  <a16:creationId xmlns:a16="http://schemas.microsoft.com/office/drawing/2014/main" id="{257DBA2E-0307-F3C7-9AEE-1D12F1DF0596}"/>
                </a:ext>
              </a:extLst>
            </p:cNvPr>
            <p:cNvSpPr/>
            <p:nvPr/>
          </p:nvSpPr>
          <p:spPr>
            <a:xfrm rot="10800000">
              <a:off x="7993967" y="4016229"/>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olid"/>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 name="Oval 21">
            <a:extLst>
              <a:ext uri="{FF2B5EF4-FFF2-40B4-BE49-F238E27FC236}">
                <a16:creationId xmlns:a16="http://schemas.microsoft.com/office/drawing/2014/main" id="{ABFBD84E-3C65-6607-B9A2-8CDA5F039F80}"/>
              </a:ext>
            </a:extLst>
          </p:cNvPr>
          <p:cNvSpPr/>
          <p:nvPr/>
        </p:nvSpPr>
        <p:spPr>
          <a:xfrm>
            <a:off x="4793599" y="2080962"/>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23" name="Oval 22">
            <a:extLst>
              <a:ext uri="{FF2B5EF4-FFF2-40B4-BE49-F238E27FC236}">
                <a16:creationId xmlns:a16="http://schemas.microsoft.com/office/drawing/2014/main" id="{A9CC3D9B-C592-6FE9-B1A9-8B48C904B743}"/>
              </a:ext>
            </a:extLst>
          </p:cNvPr>
          <p:cNvSpPr/>
          <p:nvPr/>
        </p:nvSpPr>
        <p:spPr>
          <a:xfrm>
            <a:off x="5047502" y="1594073"/>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grpSp>
        <p:nvGrpSpPr>
          <p:cNvPr id="24" name="Group 23">
            <a:extLst>
              <a:ext uri="{FF2B5EF4-FFF2-40B4-BE49-F238E27FC236}">
                <a16:creationId xmlns:a16="http://schemas.microsoft.com/office/drawing/2014/main" id="{0281F2BF-64A7-674A-75AB-C00F00FAC21E}"/>
              </a:ext>
            </a:extLst>
          </p:cNvPr>
          <p:cNvGrpSpPr/>
          <p:nvPr/>
        </p:nvGrpSpPr>
        <p:grpSpPr>
          <a:xfrm>
            <a:off x="1822341" y="1968592"/>
            <a:ext cx="428969" cy="480887"/>
            <a:chOff x="1822341" y="3954660"/>
            <a:chExt cx="428969" cy="480887"/>
          </a:xfrm>
        </p:grpSpPr>
        <p:sp>
          <p:nvSpPr>
            <p:cNvPr id="25" name="Freeform 24">
              <a:extLst>
                <a:ext uri="{FF2B5EF4-FFF2-40B4-BE49-F238E27FC236}">
                  <a16:creationId xmlns:a16="http://schemas.microsoft.com/office/drawing/2014/main" id="{89BA5487-D7FF-B7AF-A8C0-CC0E1526F745}"/>
                </a:ext>
              </a:extLst>
            </p:cNvPr>
            <p:cNvSpPr/>
            <p:nvPr/>
          </p:nvSpPr>
          <p:spPr>
            <a:xfrm rot="21228241">
              <a:off x="2065921" y="4340558"/>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Freeform 25">
              <a:extLst>
                <a:ext uri="{FF2B5EF4-FFF2-40B4-BE49-F238E27FC236}">
                  <a16:creationId xmlns:a16="http://schemas.microsoft.com/office/drawing/2014/main" id="{7135EB1C-E2C0-FF9A-C932-43F719E5D280}"/>
                </a:ext>
              </a:extLst>
            </p:cNvPr>
            <p:cNvSpPr/>
            <p:nvPr/>
          </p:nvSpPr>
          <p:spPr>
            <a:xfrm rot="14516995">
              <a:off x="2059685" y="3999860"/>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Freeform 26">
              <a:extLst>
                <a:ext uri="{FF2B5EF4-FFF2-40B4-BE49-F238E27FC236}">
                  <a16:creationId xmlns:a16="http://schemas.microsoft.com/office/drawing/2014/main" id="{60CF42E7-A577-C86D-060B-2AB70552B54B}"/>
                </a:ext>
              </a:extLst>
            </p:cNvPr>
            <p:cNvSpPr/>
            <p:nvPr/>
          </p:nvSpPr>
          <p:spPr>
            <a:xfrm rot="6866317">
              <a:off x="1777141" y="4158096"/>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accent2"/>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38" name="Group 37">
            <a:extLst>
              <a:ext uri="{FF2B5EF4-FFF2-40B4-BE49-F238E27FC236}">
                <a16:creationId xmlns:a16="http://schemas.microsoft.com/office/drawing/2014/main" id="{42E21C1A-3C85-AE8F-9124-A4206DE2823A}"/>
              </a:ext>
            </a:extLst>
          </p:cNvPr>
          <p:cNvGrpSpPr/>
          <p:nvPr/>
        </p:nvGrpSpPr>
        <p:grpSpPr>
          <a:xfrm>
            <a:off x="4287572" y="1485495"/>
            <a:ext cx="3371103" cy="1397415"/>
            <a:chOff x="4287572" y="3471563"/>
            <a:chExt cx="3371103" cy="1397415"/>
          </a:xfrm>
        </p:grpSpPr>
        <p:sp>
          <p:nvSpPr>
            <p:cNvPr id="39" name="Freeform 38">
              <a:extLst>
                <a:ext uri="{FF2B5EF4-FFF2-40B4-BE49-F238E27FC236}">
                  <a16:creationId xmlns:a16="http://schemas.microsoft.com/office/drawing/2014/main" id="{7790D7B2-A4BC-2848-B531-B64727A07723}"/>
                </a:ext>
              </a:extLst>
            </p:cNvPr>
            <p:cNvSpPr/>
            <p:nvPr/>
          </p:nvSpPr>
          <p:spPr>
            <a:xfrm rot="17855697">
              <a:off x="7518486" y="4268672"/>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Freeform 39">
              <a:extLst>
                <a:ext uri="{FF2B5EF4-FFF2-40B4-BE49-F238E27FC236}">
                  <a16:creationId xmlns:a16="http://schemas.microsoft.com/office/drawing/2014/main" id="{CB346509-5632-D7F7-E2A5-246DA7193CF6}"/>
                </a:ext>
              </a:extLst>
            </p:cNvPr>
            <p:cNvSpPr/>
            <p:nvPr/>
          </p:nvSpPr>
          <p:spPr>
            <a:xfrm rot="6364661">
              <a:off x="4366848" y="3777065"/>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40">
              <a:extLst>
                <a:ext uri="{FF2B5EF4-FFF2-40B4-BE49-F238E27FC236}">
                  <a16:creationId xmlns:a16="http://schemas.microsoft.com/office/drawing/2014/main" id="{E4092A1F-CB8E-A21C-70B2-E28D6DB722E6}"/>
                </a:ext>
              </a:extLst>
            </p:cNvPr>
            <p:cNvSpPr/>
            <p:nvPr/>
          </p:nvSpPr>
          <p:spPr>
            <a:xfrm rot="12493825">
              <a:off x="4287572" y="3471563"/>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41">
              <a:extLst>
                <a:ext uri="{FF2B5EF4-FFF2-40B4-BE49-F238E27FC236}">
                  <a16:creationId xmlns:a16="http://schemas.microsoft.com/office/drawing/2014/main" id="{4E06D91C-1807-D566-B822-849214BDE2DB}"/>
                </a:ext>
              </a:extLst>
            </p:cNvPr>
            <p:cNvSpPr/>
            <p:nvPr/>
          </p:nvSpPr>
          <p:spPr>
            <a:xfrm rot="3745542">
              <a:off x="4620741" y="4113772"/>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42">
              <a:extLst>
                <a:ext uri="{FF2B5EF4-FFF2-40B4-BE49-F238E27FC236}">
                  <a16:creationId xmlns:a16="http://schemas.microsoft.com/office/drawing/2014/main" id="{B83DB39E-B25E-A515-3B3D-A8A3BFE5F373}"/>
                </a:ext>
              </a:extLst>
            </p:cNvPr>
            <p:cNvSpPr/>
            <p:nvPr/>
          </p:nvSpPr>
          <p:spPr>
            <a:xfrm rot="21422568">
              <a:off x="4997580" y="3821324"/>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Freeform 43">
              <a:extLst>
                <a:ext uri="{FF2B5EF4-FFF2-40B4-BE49-F238E27FC236}">
                  <a16:creationId xmlns:a16="http://schemas.microsoft.com/office/drawing/2014/main" id="{53E9FB46-FB80-AC14-118E-09D6A71E4F16}"/>
                </a:ext>
              </a:extLst>
            </p:cNvPr>
            <p:cNvSpPr/>
            <p:nvPr/>
          </p:nvSpPr>
          <p:spPr>
            <a:xfrm rot="3495612">
              <a:off x="7230306" y="4728789"/>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Freeform 44">
              <a:extLst>
                <a:ext uri="{FF2B5EF4-FFF2-40B4-BE49-F238E27FC236}">
                  <a16:creationId xmlns:a16="http://schemas.microsoft.com/office/drawing/2014/main" id="{D0E09DB0-4FE1-4BB7-E411-690F1FE44250}"/>
                </a:ext>
              </a:extLst>
            </p:cNvPr>
            <p:cNvSpPr/>
            <p:nvPr/>
          </p:nvSpPr>
          <p:spPr>
            <a:xfrm rot="10800000">
              <a:off x="7220624" y="4386021"/>
              <a:ext cx="185389" cy="94989"/>
            </a:xfrm>
            <a:custGeom>
              <a:avLst/>
              <a:gdLst>
                <a:gd name="connsiteX0" fmla="*/ 0 w 209550"/>
                <a:gd name="connsiteY0" fmla="*/ 107156 h 107369"/>
                <a:gd name="connsiteX1" fmla="*/ 135731 w 209550"/>
                <a:gd name="connsiteY1" fmla="*/ 90487 h 107369"/>
                <a:gd name="connsiteX2" fmla="*/ 209550 w 209550"/>
                <a:gd name="connsiteY2" fmla="*/ 0 h 107369"/>
              </a:gdLst>
              <a:ahLst/>
              <a:cxnLst>
                <a:cxn ang="0">
                  <a:pos x="connsiteX0" y="connsiteY0"/>
                </a:cxn>
                <a:cxn ang="0">
                  <a:pos x="connsiteX1" y="connsiteY1"/>
                </a:cxn>
                <a:cxn ang="0">
                  <a:pos x="connsiteX2" y="connsiteY2"/>
                </a:cxn>
              </a:cxnLst>
              <a:rect l="l" t="t" r="r" b="b"/>
              <a:pathLst>
                <a:path w="209550" h="107369">
                  <a:moveTo>
                    <a:pt x="0" y="107156"/>
                  </a:moveTo>
                  <a:cubicBezTo>
                    <a:pt x="50403" y="107751"/>
                    <a:pt x="100806" y="108346"/>
                    <a:pt x="135731" y="90487"/>
                  </a:cubicBezTo>
                  <a:cubicBezTo>
                    <a:pt x="170656" y="72628"/>
                    <a:pt x="190103" y="36314"/>
                    <a:pt x="209550" y="0"/>
                  </a:cubicBezTo>
                </a:path>
              </a:pathLst>
            </a:custGeom>
            <a:noFill/>
            <a:ln w="25400">
              <a:solidFill>
                <a:schemeClr val="tx1"/>
              </a:solidFill>
              <a:prstDash val="sysDash"/>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3" name="Oval 52">
            <a:extLst>
              <a:ext uri="{FF2B5EF4-FFF2-40B4-BE49-F238E27FC236}">
                <a16:creationId xmlns:a16="http://schemas.microsoft.com/office/drawing/2014/main" id="{228071E9-667D-1A79-573C-2FFC2C6595BB}"/>
              </a:ext>
            </a:extLst>
          </p:cNvPr>
          <p:cNvSpPr/>
          <p:nvPr/>
        </p:nvSpPr>
        <p:spPr>
          <a:xfrm>
            <a:off x="8149320" y="2268550"/>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55" name="Oval 54">
            <a:extLst>
              <a:ext uri="{FF2B5EF4-FFF2-40B4-BE49-F238E27FC236}">
                <a16:creationId xmlns:a16="http://schemas.microsoft.com/office/drawing/2014/main" id="{81E768A7-ACE4-121E-B8AE-525A3CA263F0}"/>
              </a:ext>
            </a:extLst>
          </p:cNvPr>
          <p:cNvSpPr/>
          <p:nvPr/>
        </p:nvSpPr>
        <p:spPr>
          <a:xfrm>
            <a:off x="7884250" y="2124081"/>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56" name="Oval 55">
            <a:extLst>
              <a:ext uri="{FF2B5EF4-FFF2-40B4-BE49-F238E27FC236}">
                <a16:creationId xmlns:a16="http://schemas.microsoft.com/office/drawing/2014/main" id="{D8C61F03-5490-B316-FC10-65FA1B89D4F7}"/>
              </a:ext>
            </a:extLst>
          </p:cNvPr>
          <p:cNvSpPr/>
          <p:nvPr/>
        </p:nvSpPr>
        <p:spPr>
          <a:xfrm>
            <a:off x="8154654" y="1990747"/>
            <a:ext cx="235202" cy="2352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Hg</a:t>
            </a:r>
            <a:endParaRPr lang="en-US" sz="900" baseline="30000" dirty="0"/>
          </a:p>
        </p:txBody>
      </p:sp>
      <p:sp>
        <p:nvSpPr>
          <p:cNvPr id="57" name="Oval 56">
            <a:extLst>
              <a:ext uri="{FF2B5EF4-FFF2-40B4-BE49-F238E27FC236}">
                <a16:creationId xmlns:a16="http://schemas.microsoft.com/office/drawing/2014/main" id="{EA0331EC-9833-2205-6B82-24D9333BB3C7}"/>
              </a:ext>
            </a:extLst>
          </p:cNvPr>
          <p:cNvSpPr/>
          <p:nvPr/>
        </p:nvSpPr>
        <p:spPr>
          <a:xfrm>
            <a:off x="7375977" y="2638342"/>
            <a:ext cx="235202" cy="23520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Ca</a:t>
            </a:r>
            <a:r>
              <a:rPr lang="en-US" sz="900" baseline="30000" dirty="0"/>
              <a:t>+</a:t>
            </a:r>
          </a:p>
        </p:txBody>
      </p:sp>
      <p:sp>
        <p:nvSpPr>
          <p:cNvPr id="58" name="Oval 57">
            <a:extLst>
              <a:ext uri="{FF2B5EF4-FFF2-40B4-BE49-F238E27FC236}">
                <a16:creationId xmlns:a16="http://schemas.microsoft.com/office/drawing/2014/main" id="{AD29F4B7-BD19-2D7A-C96D-2C9176665957}"/>
              </a:ext>
            </a:extLst>
          </p:cNvPr>
          <p:cNvSpPr/>
          <p:nvPr/>
        </p:nvSpPr>
        <p:spPr>
          <a:xfrm>
            <a:off x="7110908" y="2493874"/>
            <a:ext cx="235202" cy="23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Al</a:t>
            </a:r>
            <a:r>
              <a:rPr lang="en-US" sz="900" baseline="30000" dirty="0"/>
              <a:t>+</a:t>
            </a:r>
          </a:p>
        </p:txBody>
      </p:sp>
      <p:sp>
        <p:nvSpPr>
          <p:cNvPr id="59" name="Oval 58">
            <a:extLst>
              <a:ext uri="{FF2B5EF4-FFF2-40B4-BE49-F238E27FC236}">
                <a16:creationId xmlns:a16="http://schemas.microsoft.com/office/drawing/2014/main" id="{A1174CFC-5612-662D-47E4-485081C53B7C}"/>
              </a:ext>
            </a:extLst>
          </p:cNvPr>
          <p:cNvSpPr/>
          <p:nvPr/>
        </p:nvSpPr>
        <p:spPr>
          <a:xfrm>
            <a:off x="7381311" y="2360540"/>
            <a:ext cx="235202" cy="2352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Yb</a:t>
            </a:r>
            <a:endParaRPr lang="en-US" sz="900" baseline="30000" dirty="0"/>
          </a:p>
        </p:txBody>
      </p:sp>
      <p:sp>
        <p:nvSpPr>
          <p:cNvPr id="60" name="Oval 59">
            <a:extLst>
              <a:ext uri="{FF2B5EF4-FFF2-40B4-BE49-F238E27FC236}">
                <a16:creationId xmlns:a16="http://schemas.microsoft.com/office/drawing/2014/main" id="{2B09FBE7-4419-C88C-E23E-0A205D13567A}"/>
              </a:ext>
            </a:extLst>
          </p:cNvPr>
          <p:cNvSpPr/>
          <p:nvPr/>
        </p:nvSpPr>
        <p:spPr>
          <a:xfrm>
            <a:off x="7381311" y="2047947"/>
            <a:ext cx="235202" cy="2352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endParaRPr lang="en-US" sz="900" baseline="30000" dirty="0"/>
          </a:p>
        </p:txBody>
      </p:sp>
      <p:sp>
        <p:nvSpPr>
          <p:cNvPr id="61" name="Oval 60">
            <a:extLst>
              <a:ext uri="{FF2B5EF4-FFF2-40B4-BE49-F238E27FC236}">
                <a16:creationId xmlns:a16="http://schemas.microsoft.com/office/drawing/2014/main" id="{F423451F-1501-7A14-229B-267A2EA0520E}"/>
              </a:ext>
            </a:extLst>
          </p:cNvPr>
          <p:cNvSpPr/>
          <p:nvPr/>
        </p:nvSpPr>
        <p:spPr>
          <a:xfrm>
            <a:off x="2586999" y="1780927"/>
            <a:ext cx="235202" cy="235202"/>
          </a:xfrm>
          <a:prstGeom prst="ellipse">
            <a:avLst/>
          </a:prstGeom>
          <a:solidFill>
            <a:srgbClr val="AE1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err="1"/>
              <a:t>Sr</a:t>
            </a:r>
            <a:r>
              <a:rPr lang="en-US" sz="900" baseline="30000" dirty="0"/>
              <a:t>+</a:t>
            </a:r>
          </a:p>
        </p:txBody>
      </p:sp>
      <p:grpSp>
        <p:nvGrpSpPr>
          <p:cNvPr id="15" name="Group 14">
            <a:extLst>
              <a:ext uri="{FF2B5EF4-FFF2-40B4-BE49-F238E27FC236}">
                <a16:creationId xmlns:a16="http://schemas.microsoft.com/office/drawing/2014/main" id="{AF80C197-2075-6C82-1F28-9F12EF49340B}"/>
              </a:ext>
            </a:extLst>
          </p:cNvPr>
          <p:cNvGrpSpPr/>
          <p:nvPr/>
        </p:nvGrpSpPr>
        <p:grpSpPr>
          <a:xfrm>
            <a:off x="2151228" y="836856"/>
            <a:ext cx="6774038" cy="1205557"/>
            <a:chOff x="2151228" y="898641"/>
            <a:chExt cx="6774038" cy="1205557"/>
          </a:xfrm>
        </p:grpSpPr>
        <p:sp>
          <p:nvSpPr>
            <p:cNvPr id="48" name="TextBox 47">
              <a:extLst>
                <a:ext uri="{FF2B5EF4-FFF2-40B4-BE49-F238E27FC236}">
                  <a16:creationId xmlns:a16="http://schemas.microsoft.com/office/drawing/2014/main" id="{BF774143-36C7-D085-6096-8AB2F4529485}"/>
                </a:ext>
              </a:extLst>
            </p:cNvPr>
            <p:cNvSpPr txBox="1"/>
            <p:nvPr/>
          </p:nvSpPr>
          <p:spPr>
            <a:xfrm>
              <a:off x="5501437" y="898641"/>
              <a:ext cx="3423829" cy="923330"/>
            </a:xfrm>
            <a:prstGeom prst="rect">
              <a:avLst/>
            </a:prstGeom>
            <a:solidFill>
              <a:schemeClr val="accent4">
                <a:lumMod val="20000"/>
                <a:lumOff val="80000"/>
              </a:schemeClr>
            </a:solidFill>
            <a:effectLst>
              <a:outerShdw blurRad="50800" dist="76200" dir="2700000" algn="tl" rotWithShape="0">
                <a:prstClr val="black">
                  <a:alpha val="40000"/>
                </a:prstClr>
              </a:outerShdw>
            </a:effectLst>
          </p:spPr>
          <p:txBody>
            <a:bodyPr wrap="square" rtlCol="0">
              <a:spAutoFit/>
            </a:bodyPr>
            <a:lstStyle/>
            <a:p>
              <a:r>
                <a:rPr lang="en-US" b="1" dirty="0">
                  <a:latin typeface="Calibri" panose="020F0502020204030204" pitchFamily="34" charset="0"/>
                  <a:cs typeface="Calibri" panose="020F0502020204030204" pitchFamily="34" charset="0"/>
                </a:rPr>
                <a:t>Satellite time transfer</a:t>
              </a:r>
            </a:p>
            <a:p>
              <a:r>
                <a:rPr lang="en-US" dirty="0">
                  <a:latin typeface="Calibri" panose="020F0502020204030204" pitchFamily="34" charset="0"/>
                  <a:cs typeface="Calibri" panose="020F0502020204030204" pitchFamily="34" charset="0"/>
                </a:rPr>
                <a:t>Stability: 10</a:t>
              </a:r>
              <a:r>
                <a:rPr lang="en-US" baseline="30000"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 one month</a:t>
              </a:r>
            </a:p>
            <a:p>
              <a:r>
                <a:rPr lang="en-US" dirty="0">
                  <a:latin typeface="Calibri" panose="020F0502020204030204" pitchFamily="34" charset="0"/>
                  <a:cs typeface="Calibri" panose="020F0502020204030204" pitchFamily="34" charset="0"/>
                </a:rPr>
                <a:t>Optical clocks ~ 10</a:t>
              </a:r>
              <a:r>
                <a:rPr lang="en-US" baseline="30000"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 1s</a:t>
              </a:r>
            </a:p>
          </p:txBody>
        </p:sp>
        <p:sp>
          <p:nvSpPr>
            <p:cNvPr id="49" name="Freeform 48">
              <a:extLst>
                <a:ext uri="{FF2B5EF4-FFF2-40B4-BE49-F238E27FC236}">
                  <a16:creationId xmlns:a16="http://schemas.microsoft.com/office/drawing/2014/main" id="{BAA097A8-22EA-4044-1857-D75C92995476}"/>
                </a:ext>
              </a:extLst>
            </p:cNvPr>
            <p:cNvSpPr/>
            <p:nvPr/>
          </p:nvSpPr>
          <p:spPr>
            <a:xfrm rot="21360939">
              <a:off x="2151228" y="1162971"/>
              <a:ext cx="2578852" cy="941227"/>
            </a:xfrm>
            <a:custGeom>
              <a:avLst/>
              <a:gdLst>
                <a:gd name="connsiteX0" fmla="*/ 0 w 4267200"/>
                <a:gd name="connsiteY0" fmla="*/ 1273629 h 1317172"/>
                <a:gd name="connsiteX1" fmla="*/ 849085 w 4267200"/>
                <a:gd name="connsiteY1" fmla="*/ 457200 h 1317172"/>
                <a:gd name="connsiteX2" fmla="*/ 2155371 w 4267200"/>
                <a:gd name="connsiteY2" fmla="*/ 0 h 1317172"/>
                <a:gd name="connsiteX3" fmla="*/ 3450771 w 4267200"/>
                <a:gd name="connsiteY3" fmla="*/ 217714 h 1317172"/>
                <a:gd name="connsiteX4" fmla="*/ 4267200 w 4267200"/>
                <a:gd name="connsiteY4" fmla="*/ 1317172 h 1317172"/>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6184 h 1319727"/>
                <a:gd name="connsiteX1" fmla="*/ 849085 w 4267200"/>
                <a:gd name="connsiteY1" fmla="*/ 459755 h 1319727"/>
                <a:gd name="connsiteX2" fmla="*/ 2155371 w 4267200"/>
                <a:gd name="connsiteY2" fmla="*/ 2555 h 1319727"/>
                <a:gd name="connsiteX3" fmla="*/ 3450771 w 4267200"/>
                <a:gd name="connsiteY3" fmla="*/ 220269 h 1319727"/>
                <a:gd name="connsiteX4" fmla="*/ 4267200 w 4267200"/>
                <a:gd name="connsiteY4" fmla="*/ 1319727 h 1319727"/>
                <a:gd name="connsiteX0" fmla="*/ 0 w 4267200"/>
                <a:gd name="connsiteY0" fmla="*/ 1278567 h 1322110"/>
                <a:gd name="connsiteX1" fmla="*/ 849085 w 4267200"/>
                <a:gd name="connsiteY1" fmla="*/ 462138 h 1322110"/>
                <a:gd name="connsiteX2" fmla="*/ 2155371 w 4267200"/>
                <a:gd name="connsiteY2" fmla="*/ 4938 h 1322110"/>
                <a:gd name="connsiteX3" fmla="*/ 3450771 w 4267200"/>
                <a:gd name="connsiteY3" fmla="*/ 222652 h 1322110"/>
                <a:gd name="connsiteX4" fmla="*/ 4267200 w 4267200"/>
                <a:gd name="connsiteY4" fmla="*/ 1322110 h 1322110"/>
                <a:gd name="connsiteX0" fmla="*/ 0 w 4267200"/>
                <a:gd name="connsiteY0" fmla="*/ 1277724 h 1321267"/>
                <a:gd name="connsiteX1" fmla="*/ 849085 w 4267200"/>
                <a:gd name="connsiteY1" fmla="*/ 461295 h 1321267"/>
                <a:gd name="connsiteX2" fmla="*/ 2155371 w 4267200"/>
                <a:gd name="connsiteY2" fmla="*/ 4095 h 1321267"/>
                <a:gd name="connsiteX3" fmla="*/ 3461656 w 4267200"/>
                <a:gd name="connsiteY3" fmla="*/ 243581 h 1321267"/>
                <a:gd name="connsiteX4" fmla="*/ 4267200 w 4267200"/>
                <a:gd name="connsiteY4" fmla="*/ 1321267 h 1321267"/>
                <a:gd name="connsiteX0" fmla="*/ 0 w 4267200"/>
                <a:gd name="connsiteY0" fmla="*/ 1277724 h 1321267"/>
                <a:gd name="connsiteX1" fmla="*/ 849085 w 4267200"/>
                <a:gd name="connsiteY1" fmla="*/ 461295 h 1321267"/>
                <a:gd name="connsiteX2" fmla="*/ 2155371 w 4267200"/>
                <a:gd name="connsiteY2" fmla="*/ 4095 h 1321267"/>
                <a:gd name="connsiteX3" fmla="*/ 3461656 w 4267200"/>
                <a:gd name="connsiteY3" fmla="*/ 243581 h 1321267"/>
                <a:gd name="connsiteX4" fmla="*/ 4267200 w 4267200"/>
                <a:gd name="connsiteY4" fmla="*/ 1321267 h 1321267"/>
                <a:gd name="connsiteX0" fmla="*/ 0 w 4267200"/>
                <a:gd name="connsiteY0" fmla="*/ 1276680 h 1320223"/>
                <a:gd name="connsiteX1" fmla="*/ 849085 w 4267200"/>
                <a:gd name="connsiteY1" fmla="*/ 460251 h 1320223"/>
                <a:gd name="connsiteX2" fmla="*/ 2155371 w 4267200"/>
                <a:gd name="connsiteY2" fmla="*/ 3051 h 1320223"/>
                <a:gd name="connsiteX3" fmla="*/ 3461656 w 4267200"/>
                <a:gd name="connsiteY3" fmla="*/ 242537 h 1320223"/>
                <a:gd name="connsiteX4" fmla="*/ 4267200 w 4267200"/>
                <a:gd name="connsiteY4" fmla="*/ 1320223 h 1320223"/>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49085 w 4267200"/>
                <a:gd name="connsiteY1" fmla="*/ 459273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75702 h 1319245"/>
                <a:gd name="connsiteX1" fmla="*/ 859971 w 4267200"/>
                <a:gd name="connsiteY1" fmla="*/ 481045 h 1319245"/>
                <a:gd name="connsiteX2" fmla="*/ 2155371 w 4267200"/>
                <a:gd name="connsiteY2" fmla="*/ 2073 h 1319245"/>
                <a:gd name="connsiteX3" fmla="*/ 3439885 w 4267200"/>
                <a:gd name="connsiteY3" fmla="*/ 317759 h 1319245"/>
                <a:gd name="connsiteX4" fmla="*/ 4267200 w 4267200"/>
                <a:gd name="connsiteY4" fmla="*/ 1319245 h 1319245"/>
                <a:gd name="connsiteX0" fmla="*/ 0 w 4267200"/>
                <a:gd name="connsiteY0" fmla="*/ 1286495 h 1330038"/>
                <a:gd name="connsiteX1" fmla="*/ 859971 w 4267200"/>
                <a:gd name="connsiteY1" fmla="*/ 491838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47056 w 4267200"/>
                <a:gd name="connsiteY1" fmla="*/ 578923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47056 w 4267200"/>
                <a:gd name="connsiteY1" fmla="*/ 578923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25284 w 4267200"/>
                <a:gd name="connsiteY1" fmla="*/ 546266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86495 h 1330038"/>
                <a:gd name="connsiteX1" fmla="*/ 925284 w 4267200"/>
                <a:gd name="connsiteY1" fmla="*/ 546266 h 1330038"/>
                <a:gd name="connsiteX2" fmla="*/ 2296886 w 4267200"/>
                <a:gd name="connsiteY2" fmla="*/ 1980 h 1330038"/>
                <a:gd name="connsiteX3" fmla="*/ 3439885 w 4267200"/>
                <a:gd name="connsiteY3" fmla="*/ 328552 h 1330038"/>
                <a:gd name="connsiteX4" fmla="*/ 4267200 w 4267200"/>
                <a:gd name="connsiteY4" fmla="*/ 1330038 h 1330038"/>
                <a:gd name="connsiteX0" fmla="*/ 0 w 4267200"/>
                <a:gd name="connsiteY0" fmla="*/ 1232625 h 1276168"/>
                <a:gd name="connsiteX1" fmla="*/ 925284 w 4267200"/>
                <a:gd name="connsiteY1" fmla="*/ 492396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2625 h 1276168"/>
                <a:gd name="connsiteX1" fmla="*/ 827312 w 4267200"/>
                <a:gd name="connsiteY1" fmla="*/ 525053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2625 h 1276168"/>
                <a:gd name="connsiteX1" fmla="*/ 827312 w 4267200"/>
                <a:gd name="connsiteY1" fmla="*/ 525053 h 1276168"/>
                <a:gd name="connsiteX2" fmla="*/ 2307772 w 4267200"/>
                <a:gd name="connsiteY2" fmla="*/ 2539 h 1276168"/>
                <a:gd name="connsiteX3" fmla="*/ 3439885 w 4267200"/>
                <a:gd name="connsiteY3" fmla="*/ 274682 h 1276168"/>
                <a:gd name="connsiteX4" fmla="*/ 4267200 w 4267200"/>
                <a:gd name="connsiteY4" fmla="*/ 1276168 h 1276168"/>
                <a:gd name="connsiteX0" fmla="*/ 0 w 4267200"/>
                <a:gd name="connsiteY0" fmla="*/ 1231835 h 1275378"/>
                <a:gd name="connsiteX1" fmla="*/ 827312 w 4267200"/>
                <a:gd name="connsiteY1" fmla="*/ 524263 h 1275378"/>
                <a:gd name="connsiteX2" fmla="*/ 2307772 w 4267200"/>
                <a:gd name="connsiteY2" fmla="*/ 1749 h 1275378"/>
                <a:gd name="connsiteX3" fmla="*/ 3570514 w 4267200"/>
                <a:gd name="connsiteY3" fmla="*/ 360978 h 1275378"/>
                <a:gd name="connsiteX4" fmla="*/ 4267200 w 4267200"/>
                <a:gd name="connsiteY4" fmla="*/ 1275378 h 1275378"/>
                <a:gd name="connsiteX0" fmla="*/ 0 w 4267200"/>
                <a:gd name="connsiteY0" fmla="*/ 1231835 h 1275378"/>
                <a:gd name="connsiteX1" fmla="*/ 827312 w 4267200"/>
                <a:gd name="connsiteY1" fmla="*/ 524263 h 1275378"/>
                <a:gd name="connsiteX2" fmla="*/ 2307772 w 4267200"/>
                <a:gd name="connsiteY2" fmla="*/ 1749 h 1275378"/>
                <a:gd name="connsiteX3" fmla="*/ 3570514 w 4267200"/>
                <a:gd name="connsiteY3" fmla="*/ 360978 h 1275378"/>
                <a:gd name="connsiteX4" fmla="*/ 4267200 w 4267200"/>
                <a:gd name="connsiteY4" fmla="*/ 1275378 h 1275378"/>
                <a:gd name="connsiteX0" fmla="*/ 0 w 4267200"/>
                <a:gd name="connsiteY0" fmla="*/ 1232150 h 1275693"/>
                <a:gd name="connsiteX1" fmla="*/ 827312 w 4267200"/>
                <a:gd name="connsiteY1" fmla="*/ 524578 h 1275693"/>
                <a:gd name="connsiteX2" fmla="*/ 2307772 w 4267200"/>
                <a:gd name="connsiteY2" fmla="*/ 2064 h 1275693"/>
                <a:gd name="connsiteX3" fmla="*/ 3570514 w 4267200"/>
                <a:gd name="connsiteY3" fmla="*/ 361293 h 1275693"/>
                <a:gd name="connsiteX4" fmla="*/ 4267200 w 4267200"/>
                <a:gd name="connsiteY4" fmla="*/ 1275693 h 1275693"/>
                <a:gd name="connsiteX0" fmla="*/ 0 w 4267200"/>
                <a:gd name="connsiteY0" fmla="*/ 1231981 h 1275524"/>
                <a:gd name="connsiteX1" fmla="*/ 827312 w 4267200"/>
                <a:gd name="connsiteY1" fmla="*/ 524409 h 1275524"/>
                <a:gd name="connsiteX2" fmla="*/ 2307772 w 4267200"/>
                <a:gd name="connsiteY2" fmla="*/ 1895 h 1275524"/>
                <a:gd name="connsiteX3" fmla="*/ 3570514 w 4267200"/>
                <a:gd name="connsiteY3" fmla="*/ 361124 h 1275524"/>
                <a:gd name="connsiteX4" fmla="*/ 4267200 w 4267200"/>
                <a:gd name="connsiteY4" fmla="*/ 1275524 h 1275524"/>
                <a:gd name="connsiteX0" fmla="*/ 0 w 4267200"/>
                <a:gd name="connsiteY0" fmla="*/ 1233273 h 1276816"/>
                <a:gd name="connsiteX1" fmla="*/ 827312 w 4267200"/>
                <a:gd name="connsiteY1" fmla="*/ 525701 h 1276816"/>
                <a:gd name="connsiteX2" fmla="*/ 2307772 w 4267200"/>
                <a:gd name="connsiteY2" fmla="*/ 3187 h 1276816"/>
                <a:gd name="connsiteX3" fmla="*/ 3570514 w 4267200"/>
                <a:gd name="connsiteY3" fmla="*/ 362416 h 1276816"/>
                <a:gd name="connsiteX4" fmla="*/ 4267200 w 4267200"/>
                <a:gd name="connsiteY4" fmla="*/ 1276816 h 1276816"/>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 name="connsiteX0" fmla="*/ 0 w 4212069"/>
                <a:gd name="connsiteY0" fmla="*/ 1233273 h 1233273"/>
                <a:gd name="connsiteX1" fmla="*/ 827312 w 4212069"/>
                <a:gd name="connsiteY1" fmla="*/ 525701 h 1233273"/>
                <a:gd name="connsiteX2" fmla="*/ 2307772 w 4212069"/>
                <a:gd name="connsiteY2" fmla="*/ 3187 h 1233273"/>
                <a:gd name="connsiteX3" fmla="*/ 3570514 w 4212069"/>
                <a:gd name="connsiteY3" fmla="*/ 362416 h 1233273"/>
                <a:gd name="connsiteX4" fmla="*/ 4212069 w 4212069"/>
                <a:gd name="connsiteY4" fmla="*/ 1218502 h 1233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69" h="1233273">
                  <a:moveTo>
                    <a:pt x="0" y="1233273"/>
                  </a:moveTo>
                  <a:cubicBezTo>
                    <a:pt x="283028" y="961130"/>
                    <a:pt x="544284" y="732530"/>
                    <a:pt x="827312" y="525701"/>
                  </a:cubicBezTo>
                  <a:cubicBezTo>
                    <a:pt x="1328055" y="166473"/>
                    <a:pt x="1926772" y="24959"/>
                    <a:pt x="2307772" y="3187"/>
                  </a:cubicBezTo>
                  <a:cubicBezTo>
                    <a:pt x="2783115" y="-22213"/>
                    <a:pt x="3247571" y="104787"/>
                    <a:pt x="3570514" y="362416"/>
                  </a:cubicBezTo>
                  <a:cubicBezTo>
                    <a:pt x="4005943" y="772444"/>
                    <a:pt x="3873767" y="665415"/>
                    <a:pt x="4212069" y="1218502"/>
                  </a:cubicBezTo>
                </a:path>
              </a:pathLst>
            </a:custGeom>
            <a:noFill/>
            <a:ln w="41275" cmpd="sng">
              <a:solidFill>
                <a:srgbClr val="C00000"/>
              </a:solid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Satellite vector design illustration isolated on white background ...">
            <a:extLst>
              <a:ext uri="{FF2B5EF4-FFF2-40B4-BE49-F238E27FC236}">
                <a16:creationId xmlns:a16="http://schemas.microsoft.com/office/drawing/2014/main" id="{6ABB736D-28D5-5C28-4C22-0DA52DB73E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87" t="7824" r="8081" b="17438"/>
          <a:stretch/>
        </p:blipFill>
        <p:spPr bwMode="auto">
          <a:xfrm rot="18442449">
            <a:off x="3167566" y="684359"/>
            <a:ext cx="738674" cy="714355"/>
          </a:xfrm>
          <a:custGeom>
            <a:avLst/>
            <a:gdLst>
              <a:gd name="connsiteX0" fmla="*/ 149814 w 758165"/>
              <a:gd name="connsiteY0" fmla="*/ 0 h 732753"/>
              <a:gd name="connsiteX1" fmla="*/ 758165 w 758165"/>
              <a:gd name="connsiteY1" fmla="*/ 605178 h 732753"/>
              <a:gd name="connsiteX2" fmla="*/ 758165 w 758165"/>
              <a:gd name="connsiteY2" fmla="*/ 620309 h 732753"/>
              <a:gd name="connsiteX3" fmla="*/ 642148 w 758165"/>
              <a:gd name="connsiteY3" fmla="*/ 732753 h 732753"/>
              <a:gd name="connsiteX4" fmla="*/ 622028 w 758165"/>
              <a:gd name="connsiteY4" fmla="*/ 732753 h 732753"/>
              <a:gd name="connsiteX5" fmla="*/ 353623 w 758165"/>
              <a:gd name="connsiteY5" fmla="*/ 470093 h 732753"/>
              <a:gd name="connsiteX6" fmla="*/ 249097 w 758165"/>
              <a:gd name="connsiteY6" fmla="*/ 555575 h 732753"/>
              <a:gd name="connsiteX7" fmla="*/ 245696 w 758165"/>
              <a:gd name="connsiteY7" fmla="*/ 690064 h 732753"/>
              <a:gd name="connsiteX8" fmla="*/ 173620 w 758165"/>
              <a:gd name="connsiteY8" fmla="*/ 616233 h 732753"/>
              <a:gd name="connsiteX9" fmla="*/ 94254 w 758165"/>
              <a:gd name="connsiteY9" fmla="*/ 659778 h 732753"/>
              <a:gd name="connsiteX10" fmla="*/ 146898 w 758165"/>
              <a:gd name="connsiteY10" fmla="*/ 602410 h 732753"/>
              <a:gd name="connsiteX11" fmla="*/ 73361 w 758165"/>
              <a:gd name="connsiteY11" fmla="*/ 510947 h 732753"/>
              <a:gd name="connsiteX12" fmla="*/ 193858 w 758165"/>
              <a:gd name="connsiteY12" fmla="*/ 501654 h 732753"/>
              <a:gd name="connsiteX13" fmla="*/ 283745 w 758165"/>
              <a:gd name="connsiteY13" fmla="*/ 403512 h 732753"/>
              <a:gd name="connsiteX14" fmla="*/ 0 w 758165"/>
              <a:gd name="connsiteY14" fmla="*/ 135346 h 7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65" h="732753">
                <a:moveTo>
                  <a:pt x="149814" y="0"/>
                </a:moveTo>
                <a:lnTo>
                  <a:pt x="758165" y="605178"/>
                </a:lnTo>
                <a:lnTo>
                  <a:pt x="758165" y="620309"/>
                </a:lnTo>
                <a:lnTo>
                  <a:pt x="642148" y="732753"/>
                </a:lnTo>
                <a:lnTo>
                  <a:pt x="622028" y="732753"/>
                </a:lnTo>
                <a:lnTo>
                  <a:pt x="353623" y="470093"/>
                </a:lnTo>
                <a:lnTo>
                  <a:pt x="249097" y="555575"/>
                </a:lnTo>
                <a:cubicBezTo>
                  <a:pt x="257247" y="605596"/>
                  <a:pt x="279452" y="599408"/>
                  <a:pt x="245696" y="690064"/>
                </a:cubicBezTo>
                <a:lnTo>
                  <a:pt x="173620" y="616233"/>
                </a:lnTo>
                <a:lnTo>
                  <a:pt x="94254" y="659778"/>
                </a:lnTo>
                <a:lnTo>
                  <a:pt x="146898" y="602410"/>
                </a:lnTo>
                <a:lnTo>
                  <a:pt x="73361" y="510947"/>
                </a:lnTo>
                <a:cubicBezTo>
                  <a:pt x="127834" y="482910"/>
                  <a:pt x="159516" y="507284"/>
                  <a:pt x="193858" y="501654"/>
                </a:cubicBezTo>
                <a:lnTo>
                  <a:pt x="283745" y="403512"/>
                </a:lnTo>
                <a:lnTo>
                  <a:pt x="0" y="135346"/>
                </a:lnTo>
                <a:close/>
              </a:path>
            </a:pathLst>
          </a:cu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9E5361B5-5019-6C1E-2848-FA4318EF41A2}"/>
              </a:ext>
            </a:extLst>
          </p:cNvPr>
          <p:cNvSpPr txBox="1"/>
          <p:nvPr/>
        </p:nvSpPr>
        <p:spPr>
          <a:xfrm>
            <a:off x="0" y="0"/>
            <a:ext cx="9144000" cy="707886"/>
          </a:xfrm>
          <a:prstGeom prst="rect">
            <a:avLst/>
          </a:prstGeom>
          <a:solidFill>
            <a:schemeClr val="tx2">
              <a:lumMod val="90000"/>
              <a:lumOff val="10000"/>
            </a:schemeClr>
          </a:solidFill>
        </p:spPr>
        <p:txBody>
          <a:bodyPr wrap="square" rtlCol="0">
            <a:spAutoFit/>
          </a:bodyPr>
          <a:lstStyle/>
          <a:p>
            <a:pPr algn="ctr"/>
            <a:r>
              <a:rPr lang="en-US" sz="4000" dirty="0">
                <a:solidFill>
                  <a:schemeClr val="bg1"/>
                </a:solidFill>
              </a:rPr>
              <a:t>Optical atomic clock networks</a:t>
            </a:r>
          </a:p>
        </p:txBody>
      </p:sp>
      <p:sp>
        <p:nvSpPr>
          <p:cNvPr id="4" name="Oval 3">
            <a:extLst>
              <a:ext uri="{FF2B5EF4-FFF2-40B4-BE49-F238E27FC236}">
                <a16:creationId xmlns:a16="http://schemas.microsoft.com/office/drawing/2014/main" id="{BC06FBCA-4DD2-2A86-D094-3B9695D22DBE}"/>
              </a:ext>
            </a:extLst>
          </p:cNvPr>
          <p:cNvSpPr/>
          <p:nvPr/>
        </p:nvSpPr>
        <p:spPr>
          <a:xfrm>
            <a:off x="7375977" y="2700127"/>
            <a:ext cx="235202" cy="23520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t>Ca</a:t>
            </a:r>
            <a:r>
              <a:rPr lang="en-US" sz="900" baseline="30000" dirty="0"/>
              <a:t>+</a:t>
            </a:r>
          </a:p>
        </p:txBody>
      </p:sp>
      <p:pic>
        <p:nvPicPr>
          <p:cNvPr id="30" name="Picture 29">
            <a:extLst>
              <a:ext uri="{FF2B5EF4-FFF2-40B4-BE49-F238E27FC236}">
                <a16:creationId xmlns:a16="http://schemas.microsoft.com/office/drawing/2014/main" id="{4B1CBC1B-6204-8037-5033-81597AE3A82B}"/>
              </a:ext>
            </a:extLst>
          </p:cNvPr>
          <p:cNvPicPr>
            <a:picLocks noChangeAspect="1"/>
          </p:cNvPicPr>
          <p:nvPr/>
        </p:nvPicPr>
        <p:blipFill>
          <a:blip r:embed="rId5"/>
          <a:srcRect l="41337" t="27263" r="13537" b="55454"/>
          <a:stretch>
            <a:fillRect/>
          </a:stretch>
        </p:blipFill>
        <p:spPr>
          <a:xfrm>
            <a:off x="807382" y="2971424"/>
            <a:ext cx="7436017" cy="1780047"/>
          </a:xfrm>
          <a:prstGeom prst="rect">
            <a:avLst/>
          </a:prstGeom>
        </p:spPr>
      </p:pic>
      <p:sp>
        <p:nvSpPr>
          <p:cNvPr id="31" name="TextBox 30">
            <a:extLst>
              <a:ext uri="{FF2B5EF4-FFF2-40B4-BE49-F238E27FC236}">
                <a16:creationId xmlns:a16="http://schemas.microsoft.com/office/drawing/2014/main" id="{348422B5-B82F-D371-5343-BE0D4367736A}"/>
              </a:ext>
            </a:extLst>
          </p:cNvPr>
          <p:cNvSpPr txBox="1"/>
          <p:nvPr/>
        </p:nvSpPr>
        <p:spPr>
          <a:xfrm>
            <a:off x="63949" y="5830904"/>
            <a:ext cx="8536354" cy="1015663"/>
          </a:xfrm>
          <a:prstGeom prst="rect">
            <a:avLst/>
          </a:prstGeom>
          <a:noFill/>
        </p:spPr>
        <p:txBody>
          <a:bodyPr wrap="square" rtlCol="0">
            <a:spAutoFit/>
          </a:bodyPr>
          <a:lstStyle/>
          <a:p>
            <a:endParaRPr lang="en-US" sz="600" b="1" u="sng" dirty="0"/>
          </a:p>
          <a:p>
            <a:r>
              <a:rPr lang="en-US" b="1" dirty="0"/>
              <a:t>2. Free space optical time-transfer</a:t>
            </a:r>
          </a:p>
          <a:p>
            <a:pPr marL="285750" indent="-285750">
              <a:buFont typeface="Arial" charset="0"/>
              <a:buChar char="•"/>
            </a:pPr>
            <a:r>
              <a:rPr lang="en-US" dirty="0"/>
              <a:t>Single frequency lasers</a:t>
            </a:r>
          </a:p>
          <a:p>
            <a:pPr marL="285750" indent="-285750">
              <a:buFont typeface="Arial" charset="0"/>
              <a:buChar char="•"/>
            </a:pPr>
            <a:r>
              <a:rPr lang="en-US" dirty="0"/>
              <a:t>Optical pulse trains from optical frequency combs</a:t>
            </a:r>
          </a:p>
        </p:txBody>
      </p:sp>
      <p:sp>
        <p:nvSpPr>
          <p:cNvPr id="36" name="TextBox 35">
            <a:extLst>
              <a:ext uri="{FF2B5EF4-FFF2-40B4-BE49-F238E27FC236}">
                <a16:creationId xmlns:a16="http://schemas.microsoft.com/office/drawing/2014/main" id="{465D81D3-EEC3-8304-599E-41838CE53A75}"/>
              </a:ext>
            </a:extLst>
          </p:cNvPr>
          <p:cNvSpPr txBox="1"/>
          <p:nvPr/>
        </p:nvSpPr>
        <p:spPr>
          <a:xfrm>
            <a:off x="940270" y="4698837"/>
            <a:ext cx="7407181" cy="1046440"/>
          </a:xfrm>
          <a:prstGeom prst="rect">
            <a:avLst/>
          </a:prstGeom>
          <a:solidFill>
            <a:schemeClr val="bg1"/>
          </a:solidFill>
        </p:spPr>
        <p:txBody>
          <a:bodyPr wrap="square">
            <a:spAutoFit/>
          </a:bodyPr>
          <a:lstStyle/>
          <a:p>
            <a:r>
              <a:rPr lang="en-US" sz="1400" b="1" i="1" dirty="0">
                <a:solidFill>
                  <a:schemeClr val="tx1">
                    <a:lumMod val="50000"/>
                    <a:lumOff val="50000"/>
                  </a:schemeClr>
                </a:solidFill>
                <a:effectLst/>
                <a:latin typeface="Arial" panose="020B0604020202020204" pitchFamily="34" charset="0"/>
                <a:cs typeface="Arial" panose="020B0604020202020204" pitchFamily="34" charset="0"/>
              </a:rPr>
              <a:t>OFC: </a:t>
            </a:r>
            <a:r>
              <a:rPr lang="en-US" sz="1400" b="0" i="1" dirty="0">
                <a:solidFill>
                  <a:schemeClr val="tx1">
                    <a:lumMod val="50000"/>
                    <a:lumOff val="50000"/>
                  </a:schemeClr>
                </a:solidFill>
                <a:effectLst/>
                <a:latin typeface="Arial" panose="020B0604020202020204" pitchFamily="34" charset="0"/>
                <a:cs typeface="Arial" panose="020B0604020202020204" pitchFamily="34" charset="0"/>
              </a:rPr>
              <a:t>Caldwell, Emily D., et al. "Quantum-limited optical time transfer for future geosynchronous links." Nature 618 (2023)</a:t>
            </a:r>
          </a:p>
          <a:p>
            <a:endParaRPr lang="en-US" sz="600" b="0" i="1" dirty="0">
              <a:solidFill>
                <a:schemeClr val="tx1">
                  <a:lumMod val="50000"/>
                  <a:lumOff val="50000"/>
                </a:schemeClr>
              </a:solidFill>
              <a:effectLst/>
              <a:latin typeface="Arial" panose="020B0604020202020204" pitchFamily="34" charset="0"/>
              <a:cs typeface="Arial" panose="020B0604020202020204" pitchFamily="34" charset="0"/>
            </a:endParaRPr>
          </a:p>
          <a:p>
            <a:r>
              <a:rPr lang="en-US" sz="1400" b="1" i="1" dirty="0">
                <a:solidFill>
                  <a:schemeClr val="tx1">
                    <a:lumMod val="50000"/>
                    <a:lumOff val="50000"/>
                  </a:schemeClr>
                </a:solidFill>
              </a:rPr>
              <a:t>Single frequency laser</a:t>
            </a:r>
            <a:r>
              <a:rPr lang="en-US" sz="1400" i="1" dirty="0">
                <a:solidFill>
                  <a:schemeClr val="tx1">
                    <a:lumMod val="50000"/>
                    <a:lumOff val="50000"/>
                  </a:schemeClr>
                </a:solidFill>
              </a:rPr>
              <a:t>: Gozzard, D. R., et al. "Stabilized free-space optical frequency transfer." Physical Review Applied 10 (2018)</a:t>
            </a:r>
            <a:endParaRPr lang="en-US" sz="1100" i="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35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00426-4100-C86A-657E-C390622B93E0}"/>
            </a:ext>
          </a:extLst>
        </p:cNvPr>
        <p:cNvGrpSpPr/>
        <p:nvPr/>
      </p:nvGrpSpPr>
      <p:grpSpPr>
        <a:xfrm>
          <a:off x="0" y="0"/>
          <a:ext cx="0" cy="0"/>
          <a:chOff x="0" y="0"/>
          <a:chExt cx="0" cy="0"/>
        </a:xfrm>
      </p:grpSpPr>
      <p:sp>
        <p:nvSpPr>
          <p:cNvPr id="230" name="Rounded Rectangle 229">
            <a:extLst>
              <a:ext uri="{FF2B5EF4-FFF2-40B4-BE49-F238E27FC236}">
                <a16:creationId xmlns:a16="http://schemas.microsoft.com/office/drawing/2014/main" id="{2ECFBAE0-BD9D-9765-94E5-D788CD1AF604}"/>
              </a:ext>
            </a:extLst>
          </p:cNvPr>
          <p:cNvSpPr/>
          <p:nvPr/>
        </p:nvSpPr>
        <p:spPr>
          <a:xfrm>
            <a:off x="1" y="0"/>
            <a:ext cx="9144000" cy="6858000"/>
          </a:xfrm>
          <a:prstGeom prst="roundRect">
            <a:avLst>
              <a:gd name="adj" fmla="val 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Rectangle 223">
            <a:extLst>
              <a:ext uri="{FF2B5EF4-FFF2-40B4-BE49-F238E27FC236}">
                <a16:creationId xmlns:a16="http://schemas.microsoft.com/office/drawing/2014/main" id="{002C5804-7448-56CB-B178-5FFDE351804B}"/>
              </a:ext>
            </a:extLst>
          </p:cNvPr>
          <p:cNvSpPr>
            <a:spLocks noChangeArrowheads="1"/>
          </p:cNvSpPr>
          <p:nvPr/>
        </p:nvSpPr>
        <p:spPr bwMode="auto">
          <a:xfrm>
            <a:off x="6306861" y="6051473"/>
            <a:ext cx="2203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2000" dirty="0">
                <a:solidFill>
                  <a:schemeClr val="bg1">
                    <a:lumMod val="75000"/>
                  </a:schemeClr>
                </a:solidFill>
              </a:rPr>
              <a:t> Averaging Time (s)</a:t>
            </a:r>
          </a:p>
        </p:txBody>
      </p:sp>
      <p:sp>
        <p:nvSpPr>
          <p:cNvPr id="237" name="Line 18">
            <a:extLst>
              <a:ext uri="{FF2B5EF4-FFF2-40B4-BE49-F238E27FC236}">
                <a16:creationId xmlns:a16="http://schemas.microsoft.com/office/drawing/2014/main" id="{D317E866-8AE6-3D5D-4F02-391D3398CA4E}"/>
              </a:ext>
            </a:extLst>
          </p:cNvPr>
          <p:cNvSpPr>
            <a:spLocks noChangeShapeType="1"/>
          </p:cNvSpPr>
          <p:nvPr/>
        </p:nvSpPr>
        <p:spPr bwMode="auto">
          <a:xfrm>
            <a:off x="1279095" y="5552115"/>
            <a:ext cx="4687570" cy="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38" name="Line 30">
            <a:extLst>
              <a:ext uri="{FF2B5EF4-FFF2-40B4-BE49-F238E27FC236}">
                <a16:creationId xmlns:a16="http://schemas.microsoft.com/office/drawing/2014/main" id="{6E044DC7-FB2A-AEA4-0B7F-24D9E9E5A4E7}"/>
              </a:ext>
            </a:extLst>
          </p:cNvPr>
          <p:cNvSpPr>
            <a:spLocks noChangeShapeType="1"/>
          </p:cNvSpPr>
          <p:nvPr/>
        </p:nvSpPr>
        <p:spPr bwMode="auto">
          <a:xfrm flipV="1">
            <a:off x="1304461" y="4888495"/>
            <a:ext cx="4682789" cy="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39" name="Line 42">
            <a:extLst>
              <a:ext uri="{FF2B5EF4-FFF2-40B4-BE49-F238E27FC236}">
                <a16:creationId xmlns:a16="http://schemas.microsoft.com/office/drawing/2014/main" id="{34E040BF-20F1-2777-1B2E-E131FE6E86E8}"/>
              </a:ext>
            </a:extLst>
          </p:cNvPr>
          <p:cNvSpPr>
            <a:spLocks noChangeShapeType="1"/>
          </p:cNvSpPr>
          <p:nvPr/>
        </p:nvSpPr>
        <p:spPr bwMode="auto">
          <a:xfrm flipV="1">
            <a:off x="1304461" y="4233955"/>
            <a:ext cx="4682789" cy="1733"/>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0" name="Line 54">
            <a:extLst>
              <a:ext uri="{FF2B5EF4-FFF2-40B4-BE49-F238E27FC236}">
                <a16:creationId xmlns:a16="http://schemas.microsoft.com/office/drawing/2014/main" id="{D645C9EA-1095-2D66-5836-0450F57C3F64}"/>
              </a:ext>
            </a:extLst>
          </p:cNvPr>
          <p:cNvSpPr>
            <a:spLocks noChangeShapeType="1"/>
          </p:cNvSpPr>
          <p:nvPr/>
        </p:nvSpPr>
        <p:spPr bwMode="auto">
          <a:xfrm>
            <a:off x="1304461" y="3577475"/>
            <a:ext cx="4687570" cy="0"/>
          </a:xfrm>
          <a:prstGeom prst="line">
            <a:avLst/>
          </a:prstGeom>
          <a:noFill/>
          <a:ln w="47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1" name="Line 66">
            <a:extLst>
              <a:ext uri="{FF2B5EF4-FFF2-40B4-BE49-F238E27FC236}">
                <a16:creationId xmlns:a16="http://schemas.microsoft.com/office/drawing/2014/main" id="{88B5DD2F-676D-461F-1489-DC74AB178B57}"/>
              </a:ext>
            </a:extLst>
          </p:cNvPr>
          <p:cNvSpPr>
            <a:spLocks noChangeShapeType="1"/>
          </p:cNvSpPr>
          <p:nvPr/>
        </p:nvSpPr>
        <p:spPr bwMode="auto">
          <a:xfrm flipV="1">
            <a:off x="1304461" y="2915797"/>
            <a:ext cx="4682789" cy="1733"/>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2" name="Line 78">
            <a:extLst>
              <a:ext uri="{FF2B5EF4-FFF2-40B4-BE49-F238E27FC236}">
                <a16:creationId xmlns:a16="http://schemas.microsoft.com/office/drawing/2014/main" id="{96CC8D8C-A926-972E-A218-CCBAE1845F45}"/>
              </a:ext>
            </a:extLst>
          </p:cNvPr>
          <p:cNvSpPr>
            <a:spLocks noChangeShapeType="1"/>
          </p:cNvSpPr>
          <p:nvPr/>
        </p:nvSpPr>
        <p:spPr bwMode="auto">
          <a:xfrm flipV="1">
            <a:off x="1304461" y="2257584"/>
            <a:ext cx="4682789" cy="1731"/>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3" name="Line 90">
            <a:extLst>
              <a:ext uri="{FF2B5EF4-FFF2-40B4-BE49-F238E27FC236}">
                <a16:creationId xmlns:a16="http://schemas.microsoft.com/office/drawing/2014/main" id="{3507F9E9-0E4A-04A7-3A95-05EECE8D625B}"/>
              </a:ext>
            </a:extLst>
          </p:cNvPr>
          <p:cNvSpPr>
            <a:spLocks noChangeShapeType="1"/>
          </p:cNvSpPr>
          <p:nvPr/>
        </p:nvSpPr>
        <p:spPr bwMode="auto">
          <a:xfrm flipV="1">
            <a:off x="1304461" y="1599372"/>
            <a:ext cx="4682797" cy="1731"/>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4" name="Line 142">
            <a:extLst>
              <a:ext uri="{FF2B5EF4-FFF2-40B4-BE49-F238E27FC236}">
                <a16:creationId xmlns:a16="http://schemas.microsoft.com/office/drawing/2014/main" id="{C2F082E4-ED15-82E4-6623-DA30199E75F7}"/>
              </a:ext>
            </a:extLst>
          </p:cNvPr>
          <p:cNvSpPr>
            <a:spLocks noChangeShapeType="1"/>
          </p:cNvSpPr>
          <p:nvPr/>
        </p:nvSpPr>
        <p:spPr bwMode="auto">
          <a:xfrm flipV="1">
            <a:off x="1981403" y="932895"/>
            <a:ext cx="0" cy="5587189"/>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5" name="Line 154">
            <a:extLst>
              <a:ext uri="{FF2B5EF4-FFF2-40B4-BE49-F238E27FC236}">
                <a16:creationId xmlns:a16="http://schemas.microsoft.com/office/drawing/2014/main" id="{EF0F9B95-B471-CA81-29F7-413708D1E255}"/>
              </a:ext>
            </a:extLst>
          </p:cNvPr>
          <p:cNvSpPr>
            <a:spLocks noChangeShapeType="1"/>
          </p:cNvSpPr>
          <p:nvPr/>
        </p:nvSpPr>
        <p:spPr bwMode="auto">
          <a:xfrm flipV="1">
            <a:off x="2648067" y="932895"/>
            <a:ext cx="0" cy="5587189"/>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6" name="Line 166">
            <a:extLst>
              <a:ext uri="{FF2B5EF4-FFF2-40B4-BE49-F238E27FC236}">
                <a16:creationId xmlns:a16="http://schemas.microsoft.com/office/drawing/2014/main" id="{055DFFB5-8131-7AE6-D40C-18859FF6EF53}"/>
              </a:ext>
            </a:extLst>
          </p:cNvPr>
          <p:cNvSpPr>
            <a:spLocks noChangeShapeType="1"/>
          </p:cNvSpPr>
          <p:nvPr/>
        </p:nvSpPr>
        <p:spPr bwMode="auto">
          <a:xfrm flipV="1">
            <a:off x="3316199" y="932895"/>
            <a:ext cx="0" cy="5587189"/>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7" name="Line 178">
            <a:extLst>
              <a:ext uri="{FF2B5EF4-FFF2-40B4-BE49-F238E27FC236}">
                <a16:creationId xmlns:a16="http://schemas.microsoft.com/office/drawing/2014/main" id="{D3C067E3-B866-FD19-0E96-20EE9959F118}"/>
              </a:ext>
            </a:extLst>
          </p:cNvPr>
          <p:cNvSpPr>
            <a:spLocks noChangeShapeType="1"/>
          </p:cNvSpPr>
          <p:nvPr/>
        </p:nvSpPr>
        <p:spPr bwMode="auto">
          <a:xfrm flipV="1">
            <a:off x="3984330" y="932895"/>
            <a:ext cx="0" cy="5587189"/>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8" name="Line 190">
            <a:extLst>
              <a:ext uri="{FF2B5EF4-FFF2-40B4-BE49-F238E27FC236}">
                <a16:creationId xmlns:a16="http://schemas.microsoft.com/office/drawing/2014/main" id="{AE5A5DF5-2CCC-448A-47FB-021A7694DF17}"/>
              </a:ext>
            </a:extLst>
          </p:cNvPr>
          <p:cNvSpPr>
            <a:spLocks noChangeShapeType="1"/>
          </p:cNvSpPr>
          <p:nvPr/>
        </p:nvSpPr>
        <p:spPr bwMode="auto">
          <a:xfrm flipV="1">
            <a:off x="4650994" y="932895"/>
            <a:ext cx="0" cy="5587189"/>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49" name="Line 202">
            <a:extLst>
              <a:ext uri="{FF2B5EF4-FFF2-40B4-BE49-F238E27FC236}">
                <a16:creationId xmlns:a16="http://schemas.microsoft.com/office/drawing/2014/main" id="{602712C9-45C4-C424-8962-2D7976DAD3DB}"/>
              </a:ext>
            </a:extLst>
          </p:cNvPr>
          <p:cNvSpPr>
            <a:spLocks noChangeShapeType="1"/>
          </p:cNvSpPr>
          <p:nvPr/>
        </p:nvSpPr>
        <p:spPr bwMode="auto">
          <a:xfrm flipV="1">
            <a:off x="5317658" y="932895"/>
            <a:ext cx="0" cy="5587189"/>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253" name="Line 10">
            <a:extLst>
              <a:ext uri="{FF2B5EF4-FFF2-40B4-BE49-F238E27FC236}">
                <a16:creationId xmlns:a16="http://schemas.microsoft.com/office/drawing/2014/main" id="{04C4E02E-53DA-F8E9-E65D-63465B69F097}"/>
              </a:ext>
            </a:extLst>
          </p:cNvPr>
          <p:cNvSpPr>
            <a:spLocks noChangeShapeType="1"/>
          </p:cNvSpPr>
          <p:nvPr/>
        </p:nvSpPr>
        <p:spPr bwMode="auto">
          <a:xfrm>
            <a:off x="1197455" y="6011132"/>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54" name="Line 11">
            <a:extLst>
              <a:ext uri="{FF2B5EF4-FFF2-40B4-BE49-F238E27FC236}">
                <a16:creationId xmlns:a16="http://schemas.microsoft.com/office/drawing/2014/main" id="{792B1795-A529-F706-F04C-CCE47D969882}"/>
              </a:ext>
            </a:extLst>
          </p:cNvPr>
          <p:cNvSpPr>
            <a:spLocks noChangeShapeType="1"/>
          </p:cNvSpPr>
          <p:nvPr/>
        </p:nvSpPr>
        <p:spPr bwMode="auto">
          <a:xfrm>
            <a:off x="1197455" y="5896811"/>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55" name="Line 12">
            <a:extLst>
              <a:ext uri="{FF2B5EF4-FFF2-40B4-BE49-F238E27FC236}">
                <a16:creationId xmlns:a16="http://schemas.microsoft.com/office/drawing/2014/main" id="{977DF053-3AE4-0BD2-2F0C-30ED49F189F5}"/>
              </a:ext>
            </a:extLst>
          </p:cNvPr>
          <p:cNvSpPr>
            <a:spLocks noChangeShapeType="1"/>
          </p:cNvSpPr>
          <p:nvPr/>
        </p:nvSpPr>
        <p:spPr bwMode="auto">
          <a:xfrm>
            <a:off x="1197455" y="5813668"/>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56" name="Line 13">
            <a:extLst>
              <a:ext uri="{FF2B5EF4-FFF2-40B4-BE49-F238E27FC236}">
                <a16:creationId xmlns:a16="http://schemas.microsoft.com/office/drawing/2014/main" id="{72C03423-F9C3-444F-A6D7-8C7EA057847F}"/>
              </a:ext>
            </a:extLst>
          </p:cNvPr>
          <p:cNvSpPr>
            <a:spLocks noChangeShapeType="1"/>
          </p:cNvSpPr>
          <p:nvPr/>
        </p:nvSpPr>
        <p:spPr bwMode="auto">
          <a:xfrm>
            <a:off x="1197455" y="5749579"/>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57" name="Line 14">
            <a:extLst>
              <a:ext uri="{FF2B5EF4-FFF2-40B4-BE49-F238E27FC236}">
                <a16:creationId xmlns:a16="http://schemas.microsoft.com/office/drawing/2014/main" id="{FCAE96E3-958E-C1EA-1BA4-C87440B55AED}"/>
              </a:ext>
            </a:extLst>
          </p:cNvPr>
          <p:cNvSpPr>
            <a:spLocks noChangeShapeType="1"/>
          </p:cNvSpPr>
          <p:nvPr/>
        </p:nvSpPr>
        <p:spPr bwMode="auto">
          <a:xfrm>
            <a:off x="1197455" y="5697615"/>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58" name="Line 15">
            <a:extLst>
              <a:ext uri="{FF2B5EF4-FFF2-40B4-BE49-F238E27FC236}">
                <a16:creationId xmlns:a16="http://schemas.microsoft.com/office/drawing/2014/main" id="{04D3C6A4-4A4C-E04C-737E-790D470EA228}"/>
              </a:ext>
            </a:extLst>
          </p:cNvPr>
          <p:cNvSpPr>
            <a:spLocks noChangeShapeType="1"/>
          </p:cNvSpPr>
          <p:nvPr/>
        </p:nvSpPr>
        <p:spPr bwMode="auto">
          <a:xfrm>
            <a:off x="1197455" y="5652579"/>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59" name="Line 16">
            <a:extLst>
              <a:ext uri="{FF2B5EF4-FFF2-40B4-BE49-F238E27FC236}">
                <a16:creationId xmlns:a16="http://schemas.microsoft.com/office/drawing/2014/main" id="{6DC5DA8E-FA04-A6F3-B189-5551150A9996}"/>
              </a:ext>
            </a:extLst>
          </p:cNvPr>
          <p:cNvSpPr>
            <a:spLocks noChangeShapeType="1"/>
          </p:cNvSpPr>
          <p:nvPr/>
        </p:nvSpPr>
        <p:spPr bwMode="auto">
          <a:xfrm>
            <a:off x="1197455" y="5616203"/>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60" name="Line 17">
            <a:extLst>
              <a:ext uri="{FF2B5EF4-FFF2-40B4-BE49-F238E27FC236}">
                <a16:creationId xmlns:a16="http://schemas.microsoft.com/office/drawing/2014/main" id="{DF84013E-984D-FB52-0137-97DBBD1B2B8E}"/>
              </a:ext>
            </a:extLst>
          </p:cNvPr>
          <p:cNvSpPr>
            <a:spLocks noChangeShapeType="1"/>
          </p:cNvSpPr>
          <p:nvPr/>
        </p:nvSpPr>
        <p:spPr bwMode="auto">
          <a:xfrm>
            <a:off x="1197455" y="5581561"/>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61" name="Line 19">
            <a:extLst>
              <a:ext uri="{FF2B5EF4-FFF2-40B4-BE49-F238E27FC236}">
                <a16:creationId xmlns:a16="http://schemas.microsoft.com/office/drawing/2014/main" id="{AF13424F-83CF-4A01-B4E1-6A8B7C3B2F91}"/>
              </a:ext>
            </a:extLst>
          </p:cNvPr>
          <p:cNvSpPr>
            <a:spLocks noChangeShapeType="1"/>
          </p:cNvSpPr>
          <p:nvPr/>
        </p:nvSpPr>
        <p:spPr bwMode="auto">
          <a:xfrm>
            <a:off x="1131376" y="5552116"/>
            <a:ext cx="145374"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62" name="Rectangle 20">
            <a:extLst>
              <a:ext uri="{FF2B5EF4-FFF2-40B4-BE49-F238E27FC236}">
                <a16:creationId xmlns:a16="http://schemas.microsoft.com/office/drawing/2014/main" id="{818B23AC-DF02-102E-A9A8-4771DA453DCA}"/>
              </a:ext>
            </a:extLst>
          </p:cNvPr>
          <p:cNvSpPr>
            <a:spLocks noChangeArrowheads="1"/>
          </p:cNvSpPr>
          <p:nvPr/>
        </p:nvSpPr>
        <p:spPr bwMode="auto">
          <a:xfrm>
            <a:off x="633769" y="5472437"/>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75000"/>
                  </a:schemeClr>
                </a:solidFill>
              </a:rPr>
              <a:t>10</a:t>
            </a:r>
            <a:endParaRPr lang="en-US" altLang="en-US" sz="2000" dirty="0">
              <a:solidFill>
                <a:schemeClr val="bg1">
                  <a:lumMod val="75000"/>
                </a:schemeClr>
              </a:solidFill>
            </a:endParaRPr>
          </a:p>
        </p:txBody>
      </p:sp>
      <p:sp>
        <p:nvSpPr>
          <p:cNvPr id="263" name="Rectangle 21">
            <a:extLst>
              <a:ext uri="{FF2B5EF4-FFF2-40B4-BE49-F238E27FC236}">
                <a16:creationId xmlns:a16="http://schemas.microsoft.com/office/drawing/2014/main" id="{D2B7842F-212F-6B33-66D8-69178EBCD625}"/>
              </a:ext>
            </a:extLst>
          </p:cNvPr>
          <p:cNvSpPr>
            <a:spLocks noChangeArrowheads="1"/>
          </p:cNvSpPr>
          <p:nvPr/>
        </p:nvSpPr>
        <p:spPr bwMode="auto">
          <a:xfrm>
            <a:off x="867061" y="5384098"/>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-19</a:t>
            </a:r>
            <a:endParaRPr lang="en-US" altLang="en-US" sz="2000">
              <a:solidFill>
                <a:schemeClr val="bg1">
                  <a:lumMod val="75000"/>
                </a:schemeClr>
              </a:solidFill>
            </a:endParaRPr>
          </a:p>
        </p:txBody>
      </p:sp>
      <p:sp>
        <p:nvSpPr>
          <p:cNvPr id="264" name="Line 22">
            <a:extLst>
              <a:ext uri="{FF2B5EF4-FFF2-40B4-BE49-F238E27FC236}">
                <a16:creationId xmlns:a16="http://schemas.microsoft.com/office/drawing/2014/main" id="{C4378C08-E87E-1C46-6F95-063627370C5A}"/>
              </a:ext>
            </a:extLst>
          </p:cNvPr>
          <p:cNvSpPr>
            <a:spLocks noChangeShapeType="1"/>
          </p:cNvSpPr>
          <p:nvPr/>
        </p:nvSpPr>
        <p:spPr bwMode="auto">
          <a:xfrm>
            <a:off x="1197455" y="5352918"/>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65" name="Line 23">
            <a:extLst>
              <a:ext uri="{FF2B5EF4-FFF2-40B4-BE49-F238E27FC236}">
                <a16:creationId xmlns:a16="http://schemas.microsoft.com/office/drawing/2014/main" id="{E3EAFE12-33D8-3AAC-4E91-CA77D80CF80C}"/>
              </a:ext>
            </a:extLst>
          </p:cNvPr>
          <p:cNvSpPr>
            <a:spLocks noChangeShapeType="1"/>
          </p:cNvSpPr>
          <p:nvPr/>
        </p:nvSpPr>
        <p:spPr bwMode="auto">
          <a:xfrm>
            <a:off x="1197455" y="5238598"/>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66" name="Line 24">
            <a:extLst>
              <a:ext uri="{FF2B5EF4-FFF2-40B4-BE49-F238E27FC236}">
                <a16:creationId xmlns:a16="http://schemas.microsoft.com/office/drawing/2014/main" id="{6DCDF35C-112B-9EDE-374D-ABA0EF55B1A4}"/>
              </a:ext>
            </a:extLst>
          </p:cNvPr>
          <p:cNvSpPr>
            <a:spLocks noChangeShapeType="1"/>
          </p:cNvSpPr>
          <p:nvPr/>
        </p:nvSpPr>
        <p:spPr bwMode="auto">
          <a:xfrm>
            <a:off x="1197455" y="5155455"/>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67" name="Line 25">
            <a:extLst>
              <a:ext uri="{FF2B5EF4-FFF2-40B4-BE49-F238E27FC236}">
                <a16:creationId xmlns:a16="http://schemas.microsoft.com/office/drawing/2014/main" id="{014BB93E-C3F4-DF50-B7DB-7C5C6EF09FAF}"/>
              </a:ext>
            </a:extLst>
          </p:cNvPr>
          <p:cNvSpPr>
            <a:spLocks noChangeShapeType="1"/>
          </p:cNvSpPr>
          <p:nvPr/>
        </p:nvSpPr>
        <p:spPr bwMode="auto">
          <a:xfrm>
            <a:off x="1197455" y="5091367"/>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68" name="Line 26">
            <a:extLst>
              <a:ext uri="{FF2B5EF4-FFF2-40B4-BE49-F238E27FC236}">
                <a16:creationId xmlns:a16="http://schemas.microsoft.com/office/drawing/2014/main" id="{C10ECD14-9A0F-9DC6-D85E-537456D48836}"/>
              </a:ext>
            </a:extLst>
          </p:cNvPr>
          <p:cNvSpPr>
            <a:spLocks noChangeShapeType="1"/>
          </p:cNvSpPr>
          <p:nvPr/>
        </p:nvSpPr>
        <p:spPr bwMode="auto">
          <a:xfrm>
            <a:off x="1197455" y="5039402"/>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69" name="Line 27">
            <a:extLst>
              <a:ext uri="{FF2B5EF4-FFF2-40B4-BE49-F238E27FC236}">
                <a16:creationId xmlns:a16="http://schemas.microsoft.com/office/drawing/2014/main" id="{E8EF7096-4007-DA1A-4D3F-EB9BCFEA53E8}"/>
              </a:ext>
            </a:extLst>
          </p:cNvPr>
          <p:cNvSpPr>
            <a:spLocks noChangeShapeType="1"/>
          </p:cNvSpPr>
          <p:nvPr/>
        </p:nvSpPr>
        <p:spPr bwMode="auto">
          <a:xfrm>
            <a:off x="1197455" y="4994366"/>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70" name="Line 28">
            <a:extLst>
              <a:ext uri="{FF2B5EF4-FFF2-40B4-BE49-F238E27FC236}">
                <a16:creationId xmlns:a16="http://schemas.microsoft.com/office/drawing/2014/main" id="{C541E7C7-E4F6-51B1-68FD-DF89C1A1F7E7}"/>
              </a:ext>
            </a:extLst>
          </p:cNvPr>
          <p:cNvSpPr>
            <a:spLocks noChangeShapeType="1"/>
          </p:cNvSpPr>
          <p:nvPr/>
        </p:nvSpPr>
        <p:spPr bwMode="auto">
          <a:xfrm>
            <a:off x="1197455" y="4957991"/>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71" name="Line 29">
            <a:extLst>
              <a:ext uri="{FF2B5EF4-FFF2-40B4-BE49-F238E27FC236}">
                <a16:creationId xmlns:a16="http://schemas.microsoft.com/office/drawing/2014/main" id="{CAFFFFAD-BB67-918F-D33F-29D55FC4CAA9}"/>
              </a:ext>
            </a:extLst>
          </p:cNvPr>
          <p:cNvSpPr>
            <a:spLocks noChangeShapeType="1"/>
          </p:cNvSpPr>
          <p:nvPr/>
        </p:nvSpPr>
        <p:spPr bwMode="auto">
          <a:xfrm>
            <a:off x="1197455" y="4923348"/>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72" name="Line 31">
            <a:extLst>
              <a:ext uri="{FF2B5EF4-FFF2-40B4-BE49-F238E27FC236}">
                <a16:creationId xmlns:a16="http://schemas.microsoft.com/office/drawing/2014/main" id="{E5CCCA95-1B4A-E643-51CF-D17422319222}"/>
              </a:ext>
            </a:extLst>
          </p:cNvPr>
          <p:cNvSpPr>
            <a:spLocks noChangeShapeType="1"/>
          </p:cNvSpPr>
          <p:nvPr/>
        </p:nvSpPr>
        <p:spPr bwMode="auto">
          <a:xfrm>
            <a:off x="1131376" y="4893901"/>
            <a:ext cx="145374"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73" name="Rectangle 32">
            <a:extLst>
              <a:ext uri="{FF2B5EF4-FFF2-40B4-BE49-F238E27FC236}">
                <a16:creationId xmlns:a16="http://schemas.microsoft.com/office/drawing/2014/main" id="{627144CF-BEDA-F165-82EE-8FC315405420}"/>
              </a:ext>
            </a:extLst>
          </p:cNvPr>
          <p:cNvSpPr>
            <a:spLocks noChangeArrowheads="1"/>
          </p:cNvSpPr>
          <p:nvPr/>
        </p:nvSpPr>
        <p:spPr bwMode="auto">
          <a:xfrm>
            <a:off x="633769" y="4814224"/>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75000"/>
                  </a:schemeClr>
                </a:solidFill>
              </a:rPr>
              <a:t>10</a:t>
            </a:r>
            <a:endParaRPr lang="en-US" altLang="en-US" sz="2000">
              <a:solidFill>
                <a:schemeClr val="bg1">
                  <a:lumMod val="75000"/>
                </a:schemeClr>
              </a:solidFill>
            </a:endParaRPr>
          </a:p>
        </p:txBody>
      </p:sp>
      <p:sp>
        <p:nvSpPr>
          <p:cNvPr id="274" name="Rectangle 33">
            <a:extLst>
              <a:ext uri="{FF2B5EF4-FFF2-40B4-BE49-F238E27FC236}">
                <a16:creationId xmlns:a16="http://schemas.microsoft.com/office/drawing/2014/main" id="{4D677C9B-668F-7E27-442F-5B3641AA122E}"/>
              </a:ext>
            </a:extLst>
          </p:cNvPr>
          <p:cNvSpPr>
            <a:spLocks noChangeArrowheads="1"/>
          </p:cNvSpPr>
          <p:nvPr/>
        </p:nvSpPr>
        <p:spPr bwMode="auto">
          <a:xfrm>
            <a:off x="867061" y="4725884"/>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-18</a:t>
            </a:r>
            <a:endParaRPr lang="en-US" altLang="en-US" sz="2000">
              <a:solidFill>
                <a:schemeClr val="bg1">
                  <a:lumMod val="75000"/>
                </a:schemeClr>
              </a:solidFill>
            </a:endParaRPr>
          </a:p>
        </p:txBody>
      </p:sp>
      <p:sp>
        <p:nvSpPr>
          <p:cNvPr id="275" name="Line 34">
            <a:extLst>
              <a:ext uri="{FF2B5EF4-FFF2-40B4-BE49-F238E27FC236}">
                <a16:creationId xmlns:a16="http://schemas.microsoft.com/office/drawing/2014/main" id="{3034800B-61BA-F423-1B23-18299125C1EB}"/>
              </a:ext>
            </a:extLst>
          </p:cNvPr>
          <p:cNvSpPr>
            <a:spLocks noChangeShapeType="1"/>
          </p:cNvSpPr>
          <p:nvPr/>
        </p:nvSpPr>
        <p:spPr bwMode="auto">
          <a:xfrm>
            <a:off x="1197455" y="4694706"/>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76" name="Line 35">
            <a:extLst>
              <a:ext uri="{FF2B5EF4-FFF2-40B4-BE49-F238E27FC236}">
                <a16:creationId xmlns:a16="http://schemas.microsoft.com/office/drawing/2014/main" id="{6F9EA3E4-950A-BE4D-7EA7-3F71D467903F}"/>
              </a:ext>
            </a:extLst>
          </p:cNvPr>
          <p:cNvSpPr>
            <a:spLocks noChangeShapeType="1"/>
          </p:cNvSpPr>
          <p:nvPr/>
        </p:nvSpPr>
        <p:spPr bwMode="auto">
          <a:xfrm>
            <a:off x="1197455" y="4580384"/>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77" name="Line 36">
            <a:extLst>
              <a:ext uri="{FF2B5EF4-FFF2-40B4-BE49-F238E27FC236}">
                <a16:creationId xmlns:a16="http://schemas.microsoft.com/office/drawing/2014/main" id="{64A0BF27-A7F2-C818-DD7A-6E73AFC50186}"/>
              </a:ext>
            </a:extLst>
          </p:cNvPr>
          <p:cNvSpPr>
            <a:spLocks noChangeShapeType="1"/>
          </p:cNvSpPr>
          <p:nvPr/>
        </p:nvSpPr>
        <p:spPr bwMode="auto">
          <a:xfrm>
            <a:off x="1197455" y="4497242"/>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78" name="Line 37">
            <a:extLst>
              <a:ext uri="{FF2B5EF4-FFF2-40B4-BE49-F238E27FC236}">
                <a16:creationId xmlns:a16="http://schemas.microsoft.com/office/drawing/2014/main" id="{CDA7A807-C90B-9473-D69F-24AD50D2E491}"/>
              </a:ext>
            </a:extLst>
          </p:cNvPr>
          <p:cNvSpPr>
            <a:spLocks noChangeShapeType="1"/>
          </p:cNvSpPr>
          <p:nvPr/>
        </p:nvSpPr>
        <p:spPr bwMode="auto">
          <a:xfrm>
            <a:off x="1197455" y="4433153"/>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79" name="Line 38">
            <a:extLst>
              <a:ext uri="{FF2B5EF4-FFF2-40B4-BE49-F238E27FC236}">
                <a16:creationId xmlns:a16="http://schemas.microsoft.com/office/drawing/2014/main" id="{99E19BAE-21B2-819B-EE04-242B8EEA4690}"/>
              </a:ext>
            </a:extLst>
          </p:cNvPr>
          <p:cNvSpPr>
            <a:spLocks noChangeShapeType="1"/>
          </p:cNvSpPr>
          <p:nvPr/>
        </p:nvSpPr>
        <p:spPr bwMode="auto">
          <a:xfrm>
            <a:off x="1197455" y="4381189"/>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80" name="Line 39">
            <a:extLst>
              <a:ext uri="{FF2B5EF4-FFF2-40B4-BE49-F238E27FC236}">
                <a16:creationId xmlns:a16="http://schemas.microsoft.com/office/drawing/2014/main" id="{6EE0F770-5C8A-D808-9969-5EB6AC6FB1AF}"/>
              </a:ext>
            </a:extLst>
          </p:cNvPr>
          <p:cNvSpPr>
            <a:spLocks noChangeShapeType="1"/>
          </p:cNvSpPr>
          <p:nvPr/>
        </p:nvSpPr>
        <p:spPr bwMode="auto">
          <a:xfrm>
            <a:off x="1197455" y="4336153"/>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81" name="Line 40">
            <a:extLst>
              <a:ext uri="{FF2B5EF4-FFF2-40B4-BE49-F238E27FC236}">
                <a16:creationId xmlns:a16="http://schemas.microsoft.com/office/drawing/2014/main" id="{8DA90FCF-EEF2-AA08-9925-37A5BA5FF66A}"/>
              </a:ext>
            </a:extLst>
          </p:cNvPr>
          <p:cNvSpPr>
            <a:spLocks noChangeShapeType="1"/>
          </p:cNvSpPr>
          <p:nvPr/>
        </p:nvSpPr>
        <p:spPr bwMode="auto">
          <a:xfrm>
            <a:off x="1197455" y="4299777"/>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82" name="Line 41">
            <a:extLst>
              <a:ext uri="{FF2B5EF4-FFF2-40B4-BE49-F238E27FC236}">
                <a16:creationId xmlns:a16="http://schemas.microsoft.com/office/drawing/2014/main" id="{52B6111B-61BF-C4E1-4E4F-05370B1BA41E}"/>
              </a:ext>
            </a:extLst>
          </p:cNvPr>
          <p:cNvSpPr>
            <a:spLocks noChangeShapeType="1"/>
          </p:cNvSpPr>
          <p:nvPr/>
        </p:nvSpPr>
        <p:spPr bwMode="auto">
          <a:xfrm>
            <a:off x="1197455" y="4265135"/>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83" name="Line 43">
            <a:extLst>
              <a:ext uri="{FF2B5EF4-FFF2-40B4-BE49-F238E27FC236}">
                <a16:creationId xmlns:a16="http://schemas.microsoft.com/office/drawing/2014/main" id="{3D5AFF17-069B-A72C-A983-177EFDEF622B}"/>
              </a:ext>
            </a:extLst>
          </p:cNvPr>
          <p:cNvSpPr>
            <a:spLocks noChangeShapeType="1"/>
          </p:cNvSpPr>
          <p:nvPr/>
        </p:nvSpPr>
        <p:spPr bwMode="auto">
          <a:xfrm>
            <a:off x="1131376" y="4235689"/>
            <a:ext cx="145374"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84" name="Rectangle 44">
            <a:extLst>
              <a:ext uri="{FF2B5EF4-FFF2-40B4-BE49-F238E27FC236}">
                <a16:creationId xmlns:a16="http://schemas.microsoft.com/office/drawing/2014/main" id="{74E204FA-DBF5-F49C-60F9-4E7A9A2D1CD0}"/>
              </a:ext>
            </a:extLst>
          </p:cNvPr>
          <p:cNvSpPr>
            <a:spLocks noChangeArrowheads="1"/>
          </p:cNvSpPr>
          <p:nvPr/>
        </p:nvSpPr>
        <p:spPr bwMode="auto">
          <a:xfrm>
            <a:off x="633769" y="4222527"/>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75000"/>
                  </a:schemeClr>
                </a:solidFill>
              </a:rPr>
              <a:t>10</a:t>
            </a:r>
            <a:endParaRPr lang="en-US" altLang="en-US" sz="2000">
              <a:solidFill>
                <a:schemeClr val="bg1">
                  <a:lumMod val="75000"/>
                </a:schemeClr>
              </a:solidFill>
            </a:endParaRPr>
          </a:p>
        </p:txBody>
      </p:sp>
      <p:sp>
        <p:nvSpPr>
          <p:cNvPr id="285" name="Rectangle 45">
            <a:extLst>
              <a:ext uri="{FF2B5EF4-FFF2-40B4-BE49-F238E27FC236}">
                <a16:creationId xmlns:a16="http://schemas.microsoft.com/office/drawing/2014/main" id="{A95DAFA3-ACF9-BAD7-499A-A650F2B9078E}"/>
              </a:ext>
            </a:extLst>
          </p:cNvPr>
          <p:cNvSpPr>
            <a:spLocks noChangeArrowheads="1"/>
          </p:cNvSpPr>
          <p:nvPr/>
        </p:nvSpPr>
        <p:spPr bwMode="auto">
          <a:xfrm>
            <a:off x="867061" y="4134187"/>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-17</a:t>
            </a:r>
            <a:endParaRPr lang="en-US" altLang="en-US" sz="2000">
              <a:solidFill>
                <a:schemeClr val="bg1">
                  <a:lumMod val="75000"/>
                </a:schemeClr>
              </a:solidFill>
            </a:endParaRPr>
          </a:p>
        </p:txBody>
      </p:sp>
      <p:sp>
        <p:nvSpPr>
          <p:cNvPr id="286" name="Line 46">
            <a:extLst>
              <a:ext uri="{FF2B5EF4-FFF2-40B4-BE49-F238E27FC236}">
                <a16:creationId xmlns:a16="http://schemas.microsoft.com/office/drawing/2014/main" id="{56E16948-1E91-D027-53C9-22FC0AB1730A}"/>
              </a:ext>
            </a:extLst>
          </p:cNvPr>
          <p:cNvSpPr>
            <a:spLocks noChangeShapeType="1"/>
          </p:cNvSpPr>
          <p:nvPr/>
        </p:nvSpPr>
        <p:spPr bwMode="auto">
          <a:xfrm>
            <a:off x="1197455" y="4038226"/>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87" name="Line 47">
            <a:extLst>
              <a:ext uri="{FF2B5EF4-FFF2-40B4-BE49-F238E27FC236}">
                <a16:creationId xmlns:a16="http://schemas.microsoft.com/office/drawing/2014/main" id="{0A0F91F5-56DA-96EF-1F30-7369A1245397}"/>
              </a:ext>
            </a:extLst>
          </p:cNvPr>
          <p:cNvSpPr>
            <a:spLocks noChangeShapeType="1"/>
          </p:cNvSpPr>
          <p:nvPr/>
        </p:nvSpPr>
        <p:spPr bwMode="auto">
          <a:xfrm>
            <a:off x="1197455" y="3922171"/>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88" name="Line 48">
            <a:extLst>
              <a:ext uri="{FF2B5EF4-FFF2-40B4-BE49-F238E27FC236}">
                <a16:creationId xmlns:a16="http://schemas.microsoft.com/office/drawing/2014/main" id="{0A2943B0-C708-6DCC-42EE-C84F13734C53}"/>
              </a:ext>
            </a:extLst>
          </p:cNvPr>
          <p:cNvSpPr>
            <a:spLocks noChangeShapeType="1"/>
          </p:cNvSpPr>
          <p:nvPr/>
        </p:nvSpPr>
        <p:spPr bwMode="auto">
          <a:xfrm>
            <a:off x="1197455" y="3839029"/>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89" name="Line 49">
            <a:extLst>
              <a:ext uri="{FF2B5EF4-FFF2-40B4-BE49-F238E27FC236}">
                <a16:creationId xmlns:a16="http://schemas.microsoft.com/office/drawing/2014/main" id="{B5CB8C62-609B-C6A2-532C-F131CE8E1026}"/>
              </a:ext>
            </a:extLst>
          </p:cNvPr>
          <p:cNvSpPr>
            <a:spLocks noChangeShapeType="1"/>
          </p:cNvSpPr>
          <p:nvPr/>
        </p:nvSpPr>
        <p:spPr bwMode="auto">
          <a:xfrm>
            <a:off x="1197455" y="3774941"/>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90" name="Line 50">
            <a:extLst>
              <a:ext uri="{FF2B5EF4-FFF2-40B4-BE49-F238E27FC236}">
                <a16:creationId xmlns:a16="http://schemas.microsoft.com/office/drawing/2014/main" id="{1EDB24AD-D8F1-E5F4-6A80-BAECF393BF71}"/>
              </a:ext>
            </a:extLst>
          </p:cNvPr>
          <p:cNvSpPr>
            <a:spLocks noChangeShapeType="1"/>
          </p:cNvSpPr>
          <p:nvPr/>
        </p:nvSpPr>
        <p:spPr bwMode="auto">
          <a:xfrm>
            <a:off x="1197455" y="3722975"/>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91" name="Line 51">
            <a:extLst>
              <a:ext uri="{FF2B5EF4-FFF2-40B4-BE49-F238E27FC236}">
                <a16:creationId xmlns:a16="http://schemas.microsoft.com/office/drawing/2014/main" id="{C98B66A0-80BE-7EDF-8974-BCD086E60395}"/>
              </a:ext>
            </a:extLst>
          </p:cNvPr>
          <p:cNvSpPr>
            <a:spLocks noChangeShapeType="1"/>
          </p:cNvSpPr>
          <p:nvPr/>
        </p:nvSpPr>
        <p:spPr bwMode="auto">
          <a:xfrm>
            <a:off x="1197455" y="3677940"/>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92" name="Line 52">
            <a:extLst>
              <a:ext uri="{FF2B5EF4-FFF2-40B4-BE49-F238E27FC236}">
                <a16:creationId xmlns:a16="http://schemas.microsoft.com/office/drawing/2014/main" id="{EBEFA54C-C1EC-7A49-8B50-BFDABB66E813}"/>
              </a:ext>
            </a:extLst>
          </p:cNvPr>
          <p:cNvSpPr>
            <a:spLocks noChangeShapeType="1"/>
          </p:cNvSpPr>
          <p:nvPr/>
        </p:nvSpPr>
        <p:spPr bwMode="auto">
          <a:xfrm>
            <a:off x="1197455" y="3641565"/>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93" name="Line 53">
            <a:extLst>
              <a:ext uri="{FF2B5EF4-FFF2-40B4-BE49-F238E27FC236}">
                <a16:creationId xmlns:a16="http://schemas.microsoft.com/office/drawing/2014/main" id="{22A55989-FC06-7914-BECB-0530215A66CE}"/>
              </a:ext>
            </a:extLst>
          </p:cNvPr>
          <p:cNvSpPr>
            <a:spLocks noChangeShapeType="1"/>
          </p:cNvSpPr>
          <p:nvPr/>
        </p:nvSpPr>
        <p:spPr bwMode="auto">
          <a:xfrm>
            <a:off x="1197455" y="3606922"/>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94" name="Line 55">
            <a:extLst>
              <a:ext uri="{FF2B5EF4-FFF2-40B4-BE49-F238E27FC236}">
                <a16:creationId xmlns:a16="http://schemas.microsoft.com/office/drawing/2014/main" id="{1C1F5979-E5DE-F3D5-0D54-67E8BFE6DADE}"/>
              </a:ext>
            </a:extLst>
          </p:cNvPr>
          <p:cNvSpPr>
            <a:spLocks noChangeShapeType="1"/>
          </p:cNvSpPr>
          <p:nvPr/>
        </p:nvSpPr>
        <p:spPr bwMode="auto">
          <a:xfrm>
            <a:off x="1131376" y="3577476"/>
            <a:ext cx="145374"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95" name="Rectangle 56">
            <a:extLst>
              <a:ext uri="{FF2B5EF4-FFF2-40B4-BE49-F238E27FC236}">
                <a16:creationId xmlns:a16="http://schemas.microsoft.com/office/drawing/2014/main" id="{2D4ECD47-1943-9047-9824-AC78E3B4C0EC}"/>
              </a:ext>
            </a:extLst>
          </p:cNvPr>
          <p:cNvSpPr>
            <a:spLocks noChangeArrowheads="1"/>
          </p:cNvSpPr>
          <p:nvPr/>
        </p:nvSpPr>
        <p:spPr bwMode="auto">
          <a:xfrm>
            <a:off x="633769" y="3564315"/>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75000"/>
                  </a:schemeClr>
                </a:solidFill>
              </a:rPr>
              <a:t>10</a:t>
            </a:r>
            <a:endParaRPr lang="en-US" altLang="en-US" sz="2000">
              <a:solidFill>
                <a:schemeClr val="bg1">
                  <a:lumMod val="75000"/>
                </a:schemeClr>
              </a:solidFill>
            </a:endParaRPr>
          </a:p>
        </p:txBody>
      </p:sp>
      <p:sp>
        <p:nvSpPr>
          <p:cNvPr id="296" name="Rectangle 57">
            <a:extLst>
              <a:ext uri="{FF2B5EF4-FFF2-40B4-BE49-F238E27FC236}">
                <a16:creationId xmlns:a16="http://schemas.microsoft.com/office/drawing/2014/main" id="{BD9525B7-A46D-049E-FFE4-109E6C6A20BA}"/>
              </a:ext>
            </a:extLst>
          </p:cNvPr>
          <p:cNvSpPr>
            <a:spLocks noChangeArrowheads="1"/>
          </p:cNvSpPr>
          <p:nvPr/>
        </p:nvSpPr>
        <p:spPr bwMode="auto">
          <a:xfrm>
            <a:off x="867061" y="3475973"/>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-16</a:t>
            </a:r>
            <a:endParaRPr lang="en-US" altLang="en-US" sz="2000">
              <a:solidFill>
                <a:schemeClr val="bg1">
                  <a:lumMod val="75000"/>
                </a:schemeClr>
              </a:solidFill>
            </a:endParaRPr>
          </a:p>
        </p:txBody>
      </p:sp>
      <p:sp>
        <p:nvSpPr>
          <p:cNvPr id="297" name="Line 58">
            <a:extLst>
              <a:ext uri="{FF2B5EF4-FFF2-40B4-BE49-F238E27FC236}">
                <a16:creationId xmlns:a16="http://schemas.microsoft.com/office/drawing/2014/main" id="{5E0E7EA3-6DA3-A115-4771-A26D0CABB60D}"/>
              </a:ext>
            </a:extLst>
          </p:cNvPr>
          <p:cNvSpPr>
            <a:spLocks noChangeShapeType="1"/>
          </p:cNvSpPr>
          <p:nvPr/>
        </p:nvSpPr>
        <p:spPr bwMode="auto">
          <a:xfrm>
            <a:off x="1197455" y="3380012"/>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98" name="Line 59">
            <a:extLst>
              <a:ext uri="{FF2B5EF4-FFF2-40B4-BE49-F238E27FC236}">
                <a16:creationId xmlns:a16="http://schemas.microsoft.com/office/drawing/2014/main" id="{63CB2AA6-2414-E891-4EE8-2618A67FBDAD}"/>
              </a:ext>
            </a:extLst>
          </p:cNvPr>
          <p:cNvSpPr>
            <a:spLocks noChangeShapeType="1"/>
          </p:cNvSpPr>
          <p:nvPr/>
        </p:nvSpPr>
        <p:spPr bwMode="auto">
          <a:xfrm>
            <a:off x="1197455" y="3262227"/>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299" name="Line 60">
            <a:extLst>
              <a:ext uri="{FF2B5EF4-FFF2-40B4-BE49-F238E27FC236}">
                <a16:creationId xmlns:a16="http://schemas.microsoft.com/office/drawing/2014/main" id="{9FA5E327-1BD7-C70D-E0AE-1A34AB39FFC1}"/>
              </a:ext>
            </a:extLst>
          </p:cNvPr>
          <p:cNvSpPr>
            <a:spLocks noChangeShapeType="1"/>
          </p:cNvSpPr>
          <p:nvPr/>
        </p:nvSpPr>
        <p:spPr bwMode="auto">
          <a:xfrm>
            <a:off x="1197455" y="3180816"/>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00" name="Line 61">
            <a:extLst>
              <a:ext uri="{FF2B5EF4-FFF2-40B4-BE49-F238E27FC236}">
                <a16:creationId xmlns:a16="http://schemas.microsoft.com/office/drawing/2014/main" id="{8BDAE135-82FD-5FE9-E30C-C10F699DCEDF}"/>
              </a:ext>
            </a:extLst>
          </p:cNvPr>
          <p:cNvSpPr>
            <a:spLocks noChangeShapeType="1"/>
          </p:cNvSpPr>
          <p:nvPr/>
        </p:nvSpPr>
        <p:spPr bwMode="auto">
          <a:xfrm>
            <a:off x="1197455" y="3116727"/>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01" name="Line 62">
            <a:extLst>
              <a:ext uri="{FF2B5EF4-FFF2-40B4-BE49-F238E27FC236}">
                <a16:creationId xmlns:a16="http://schemas.microsoft.com/office/drawing/2014/main" id="{F1FDD9E3-D92C-8021-78B1-7E8A1C7BB5A8}"/>
              </a:ext>
            </a:extLst>
          </p:cNvPr>
          <p:cNvSpPr>
            <a:spLocks noChangeShapeType="1"/>
          </p:cNvSpPr>
          <p:nvPr/>
        </p:nvSpPr>
        <p:spPr bwMode="auto">
          <a:xfrm>
            <a:off x="1197455" y="3064763"/>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02" name="Line 63">
            <a:extLst>
              <a:ext uri="{FF2B5EF4-FFF2-40B4-BE49-F238E27FC236}">
                <a16:creationId xmlns:a16="http://schemas.microsoft.com/office/drawing/2014/main" id="{53B9A362-4613-7CB9-B8D1-8321C4CDF650}"/>
              </a:ext>
            </a:extLst>
          </p:cNvPr>
          <p:cNvSpPr>
            <a:spLocks noChangeShapeType="1"/>
          </p:cNvSpPr>
          <p:nvPr/>
        </p:nvSpPr>
        <p:spPr bwMode="auto">
          <a:xfrm>
            <a:off x="1197455" y="3019728"/>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03" name="Line 64">
            <a:extLst>
              <a:ext uri="{FF2B5EF4-FFF2-40B4-BE49-F238E27FC236}">
                <a16:creationId xmlns:a16="http://schemas.microsoft.com/office/drawing/2014/main" id="{5953332D-F68F-AA52-BD08-9CC989215597}"/>
              </a:ext>
            </a:extLst>
          </p:cNvPr>
          <p:cNvSpPr>
            <a:spLocks noChangeShapeType="1"/>
          </p:cNvSpPr>
          <p:nvPr/>
        </p:nvSpPr>
        <p:spPr bwMode="auto">
          <a:xfrm>
            <a:off x="1197455" y="2983352"/>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04" name="Line 65">
            <a:extLst>
              <a:ext uri="{FF2B5EF4-FFF2-40B4-BE49-F238E27FC236}">
                <a16:creationId xmlns:a16="http://schemas.microsoft.com/office/drawing/2014/main" id="{E071C401-5347-6B2D-B5CD-90F3F1615243}"/>
              </a:ext>
            </a:extLst>
          </p:cNvPr>
          <p:cNvSpPr>
            <a:spLocks noChangeShapeType="1"/>
          </p:cNvSpPr>
          <p:nvPr/>
        </p:nvSpPr>
        <p:spPr bwMode="auto">
          <a:xfrm>
            <a:off x="1197455" y="2948709"/>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05" name="Line 67">
            <a:extLst>
              <a:ext uri="{FF2B5EF4-FFF2-40B4-BE49-F238E27FC236}">
                <a16:creationId xmlns:a16="http://schemas.microsoft.com/office/drawing/2014/main" id="{85AA8A94-1EB4-17C2-2896-7C3F83B8F078}"/>
              </a:ext>
            </a:extLst>
          </p:cNvPr>
          <p:cNvSpPr>
            <a:spLocks noChangeShapeType="1"/>
          </p:cNvSpPr>
          <p:nvPr/>
        </p:nvSpPr>
        <p:spPr bwMode="auto">
          <a:xfrm>
            <a:off x="1131376" y="2917531"/>
            <a:ext cx="145374"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06" name="Rectangle 68">
            <a:extLst>
              <a:ext uri="{FF2B5EF4-FFF2-40B4-BE49-F238E27FC236}">
                <a16:creationId xmlns:a16="http://schemas.microsoft.com/office/drawing/2014/main" id="{1798A4CC-AA4B-3D39-CE18-5B72E3994CE6}"/>
              </a:ext>
            </a:extLst>
          </p:cNvPr>
          <p:cNvSpPr>
            <a:spLocks noChangeArrowheads="1"/>
          </p:cNvSpPr>
          <p:nvPr/>
        </p:nvSpPr>
        <p:spPr bwMode="auto">
          <a:xfrm>
            <a:off x="633769" y="290436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75000"/>
                  </a:schemeClr>
                </a:solidFill>
              </a:rPr>
              <a:t>10</a:t>
            </a:r>
            <a:endParaRPr lang="en-US" altLang="en-US" sz="2000" dirty="0">
              <a:solidFill>
                <a:schemeClr val="bg1">
                  <a:lumMod val="75000"/>
                </a:schemeClr>
              </a:solidFill>
            </a:endParaRPr>
          </a:p>
        </p:txBody>
      </p:sp>
      <p:sp>
        <p:nvSpPr>
          <p:cNvPr id="307" name="Rectangle 69">
            <a:extLst>
              <a:ext uri="{FF2B5EF4-FFF2-40B4-BE49-F238E27FC236}">
                <a16:creationId xmlns:a16="http://schemas.microsoft.com/office/drawing/2014/main" id="{44461D09-5C86-89FB-A128-47814F412170}"/>
              </a:ext>
            </a:extLst>
          </p:cNvPr>
          <p:cNvSpPr>
            <a:spLocks noChangeArrowheads="1"/>
          </p:cNvSpPr>
          <p:nvPr/>
        </p:nvSpPr>
        <p:spPr bwMode="auto">
          <a:xfrm>
            <a:off x="867061" y="2817761"/>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-15</a:t>
            </a:r>
            <a:endParaRPr lang="en-US" altLang="en-US" sz="2000">
              <a:solidFill>
                <a:schemeClr val="bg1">
                  <a:lumMod val="75000"/>
                </a:schemeClr>
              </a:solidFill>
            </a:endParaRPr>
          </a:p>
        </p:txBody>
      </p:sp>
      <p:sp>
        <p:nvSpPr>
          <p:cNvPr id="308" name="Line 70">
            <a:extLst>
              <a:ext uri="{FF2B5EF4-FFF2-40B4-BE49-F238E27FC236}">
                <a16:creationId xmlns:a16="http://schemas.microsoft.com/office/drawing/2014/main" id="{92459B22-192B-7DCE-03D2-879C9112D359}"/>
              </a:ext>
            </a:extLst>
          </p:cNvPr>
          <p:cNvSpPr>
            <a:spLocks noChangeShapeType="1"/>
          </p:cNvSpPr>
          <p:nvPr/>
        </p:nvSpPr>
        <p:spPr bwMode="auto">
          <a:xfrm>
            <a:off x="1197455" y="2720066"/>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09" name="Line 71">
            <a:extLst>
              <a:ext uri="{FF2B5EF4-FFF2-40B4-BE49-F238E27FC236}">
                <a16:creationId xmlns:a16="http://schemas.microsoft.com/office/drawing/2014/main" id="{88A252D1-8E57-1077-6792-6DA163C222DD}"/>
              </a:ext>
            </a:extLst>
          </p:cNvPr>
          <p:cNvSpPr>
            <a:spLocks noChangeShapeType="1"/>
          </p:cNvSpPr>
          <p:nvPr/>
        </p:nvSpPr>
        <p:spPr bwMode="auto">
          <a:xfrm>
            <a:off x="1197455" y="2604014"/>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10" name="Line 72">
            <a:extLst>
              <a:ext uri="{FF2B5EF4-FFF2-40B4-BE49-F238E27FC236}">
                <a16:creationId xmlns:a16="http://schemas.microsoft.com/office/drawing/2014/main" id="{A99D2ABC-594E-1B2C-17F2-33234E61C2AF}"/>
              </a:ext>
            </a:extLst>
          </p:cNvPr>
          <p:cNvSpPr>
            <a:spLocks noChangeShapeType="1"/>
          </p:cNvSpPr>
          <p:nvPr/>
        </p:nvSpPr>
        <p:spPr bwMode="auto">
          <a:xfrm>
            <a:off x="1197455" y="2520871"/>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11" name="Line 73">
            <a:extLst>
              <a:ext uri="{FF2B5EF4-FFF2-40B4-BE49-F238E27FC236}">
                <a16:creationId xmlns:a16="http://schemas.microsoft.com/office/drawing/2014/main" id="{06C4D89C-A473-6FD1-145A-7931075A6831}"/>
              </a:ext>
            </a:extLst>
          </p:cNvPr>
          <p:cNvSpPr>
            <a:spLocks noChangeShapeType="1"/>
          </p:cNvSpPr>
          <p:nvPr/>
        </p:nvSpPr>
        <p:spPr bwMode="auto">
          <a:xfrm>
            <a:off x="1197455" y="2458514"/>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12" name="Line 74">
            <a:extLst>
              <a:ext uri="{FF2B5EF4-FFF2-40B4-BE49-F238E27FC236}">
                <a16:creationId xmlns:a16="http://schemas.microsoft.com/office/drawing/2014/main" id="{8D1923B8-6094-867B-058B-6B6D0378BE4B}"/>
              </a:ext>
            </a:extLst>
          </p:cNvPr>
          <p:cNvSpPr>
            <a:spLocks noChangeShapeType="1"/>
          </p:cNvSpPr>
          <p:nvPr/>
        </p:nvSpPr>
        <p:spPr bwMode="auto">
          <a:xfrm>
            <a:off x="1197455" y="2406550"/>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13" name="Line 75">
            <a:extLst>
              <a:ext uri="{FF2B5EF4-FFF2-40B4-BE49-F238E27FC236}">
                <a16:creationId xmlns:a16="http://schemas.microsoft.com/office/drawing/2014/main" id="{7BACE357-1FED-3233-4C23-E0A4B165FCC2}"/>
              </a:ext>
            </a:extLst>
          </p:cNvPr>
          <p:cNvSpPr>
            <a:spLocks noChangeShapeType="1"/>
          </p:cNvSpPr>
          <p:nvPr/>
        </p:nvSpPr>
        <p:spPr bwMode="auto">
          <a:xfrm>
            <a:off x="1197455" y="2361514"/>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14" name="Line 76">
            <a:extLst>
              <a:ext uri="{FF2B5EF4-FFF2-40B4-BE49-F238E27FC236}">
                <a16:creationId xmlns:a16="http://schemas.microsoft.com/office/drawing/2014/main" id="{5235689D-98DF-F38C-0A0D-B67268F97B76}"/>
              </a:ext>
            </a:extLst>
          </p:cNvPr>
          <p:cNvSpPr>
            <a:spLocks noChangeShapeType="1"/>
          </p:cNvSpPr>
          <p:nvPr/>
        </p:nvSpPr>
        <p:spPr bwMode="auto">
          <a:xfrm>
            <a:off x="1197455" y="2323407"/>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15" name="Line 77">
            <a:extLst>
              <a:ext uri="{FF2B5EF4-FFF2-40B4-BE49-F238E27FC236}">
                <a16:creationId xmlns:a16="http://schemas.microsoft.com/office/drawing/2014/main" id="{A35CD3E7-4525-CEB8-8A84-BFE00DF4AB7C}"/>
              </a:ext>
            </a:extLst>
          </p:cNvPr>
          <p:cNvSpPr>
            <a:spLocks noChangeShapeType="1"/>
          </p:cNvSpPr>
          <p:nvPr/>
        </p:nvSpPr>
        <p:spPr bwMode="auto">
          <a:xfrm>
            <a:off x="1197455" y="2290496"/>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16" name="Line 79">
            <a:extLst>
              <a:ext uri="{FF2B5EF4-FFF2-40B4-BE49-F238E27FC236}">
                <a16:creationId xmlns:a16="http://schemas.microsoft.com/office/drawing/2014/main" id="{54506B34-92E1-CF91-52C3-5A2BA17FC733}"/>
              </a:ext>
            </a:extLst>
          </p:cNvPr>
          <p:cNvSpPr>
            <a:spLocks noChangeShapeType="1"/>
          </p:cNvSpPr>
          <p:nvPr/>
        </p:nvSpPr>
        <p:spPr bwMode="auto">
          <a:xfrm>
            <a:off x="1131376" y="2259318"/>
            <a:ext cx="145374"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17" name="Rectangle 80">
            <a:extLst>
              <a:ext uri="{FF2B5EF4-FFF2-40B4-BE49-F238E27FC236}">
                <a16:creationId xmlns:a16="http://schemas.microsoft.com/office/drawing/2014/main" id="{B0E8413D-3164-D332-E3B9-60AF6FD6F3A6}"/>
              </a:ext>
            </a:extLst>
          </p:cNvPr>
          <p:cNvSpPr>
            <a:spLocks noChangeArrowheads="1"/>
          </p:cNvSpPr>
          <p:nvPr/>
        </p:nvSpPr>
        <p:spPr bwMode="auto">
          <a:xfrm>
            <a:off x="633769" y="2246155"/>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75000"/>
                  </a:schemeClr>
                </a:solidFill>
              </a:rPr>
              <a:t>10</a:t>
            </a:r>
            <a:endParaRPr lang="en-US" altLang="en-US" sz="2000" dirty="0">
              <a:solidFill>
                <a:schemeClr val="bg1">
                  <a:lumMod val="75000"/>
                </a:schemeClr>
              </a:solidFill>
            </a:endParaRPr>
          </a:p>
        </p:txBody>
      </p:sp>
      <p:sp>
        <p:nvSpPr>
          <p:cNvPr id="318" name="Rectangle 81">
            <a:extLst>
              <a:ext uri="{FF2B5EF4-FFF2-40B4-BE49-F238E27FC236}">
                <a16:creationId xmlns:a16="http://schemas.microsoft.com/office/drawing/2014/main" id="{F073495E-F99A-8D50-38E3-240CE5156790}"/>
              </a:ext>
            </a:extLst>
          </p:cNvPr>
          <p:cNvSpPr>
            <a:spLocks noChangeArrowheads="1"/>
          </p:cNvSpPr>
          <p:nvPr/>
        </p:nvSpPr>
        <p:spPr bwMode="auto">
          <a:xfrm>
            <a:off x="867061" y="2159548"/>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-14</a:t>
            </a:r>
            <a:endParaRPr lang="en-US" altLang="en-US" sz="2000">
              <a:solidFill>
                <a:schemeClr val="bg1">
                  <a:lumMod val="75000"/>
                </a:schemeClr>
              </a:solidFill>
            </a:endParaRPr>
          </a:p>
        </p:txBody>
      </p:sp>
      <p:sp>
        <p:nvSpPr>
          <p:cNvPr id="319" name="Line 82">
            <a:extLst>
              <a:ext uri="{FF2B5EF4-FFF2-40B4-BE49-F238E27FC236}">
                <a16:creationId xmlns:a16="http://schemas.microsoft.com/office/drawing/2014/main" id="{96A04310-6410-59F6-6DAF-5BA5582F1449}"/>
              </a:ext>
            </a:extLst>
          </p:cNvPr>
          <p:cNvSpPr>
            <a:spLocks noChangeShapeType="1"/>
          </p:cNvSpPr>
          <p:nvPr/>
        </p:nvSpPr>
        <p:spPr bwMode="auto">
          <a:xfrm>
            <a:off x="1197455" y="2061854"/>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20" name="Line 83">
            <a:extLst>
              <a:ext uri="{FF2B5EF4-FFF2-40B4-BE49-F238E27FC236}">
                <a16:creationId xmlns:a16="http://schemas.microsoft.com/office/drawing/2014/main" id="{8BB85163-7BF9-2F00-8EBB-81051E106D96}"/>
              </a:ext>
            </a:extLst>
          </p:cNvPr>
          <p:cNvSpPr>
            <a:spLocks noChangeShapeType="1"/>
          </p:cNvSpPr>
          <p:nvPr/>
        </p:nvSpPr>
        <p:spPr bwMode="auto">
          <a:xfrm>
            <a:off x="1197455" y="1945801"/>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21" name="Line 84">
            <a:extLst>
              <a:ext uri="{FF2B5EF4-FFF2-40B4-BE49-F238E27FC236}">
                <a16:creationId xmlns:a16="http://schemas.microsoft.com/office/drawing/2014/main" id="{0DC7FA30-9EFE-1558-B0D8-82B38E9F9677}"/>
              </a:ext>
            </a:extLst>
          </p:cNvPr>
          <p:cNvSpPr>
            <a:spLocks noChangeShapeType="1"/>
          </p:cNvSpPr>
          <p:nvPr/>
        </p:nvSpPr>
        <p:spPr bwMode="auto">
          <a:xfrm>
            <a:off x="1197455" y="1862658"/>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22" name="Line 85">
            <a:extLst>
              <a:ext uri="{FF2B5EF4-FFF2-40B4-BE49-F238E27FC236}">
                <a16:creationId xmlns:a16="http://schemas.microsoft.com/office/drawing/2014/main" id="{378AC12E-7806-BFF1-CDCA-A19FA19FF5CA}"/>
              </a:ext>
            </a:extLst>
          </p:cNvPr>
          <p:cNvSpPr>
            <a:spLocks noChangeShapeType="1"/>
          </p:cNvSpPr>
          <p:nvPr/>
        </p:nvSpPr>
        <p:spPr bwMode="auto">
          <a:xfrm>
            <a:off x="1197455" y="1800302"/>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23" name="Line 86">
            <a:extLst>
              <a:ext uri="{FF2B5EF4-FFF2-40B4-BE49-F238E27FC236}">
                <a16:creationId xmlns:a16="http://schemas.microsoft.com/office/drawing/2014/main" id="{786ACF2F-4FF1-DA6C-2116-AD19166D75E2}"/>
              </a:ext>
            </a:extLst>
          </p:cNvPr>
          <p:cNvSpPr>
            <a:spLocks noChangeShapeType="1"/>
          </p:cNvSpPr>
          <p:nvPr/>
        </p:nvSpPr>
        <p:spPr bwMode="auto">
          <a:xfrm>
            <a:off x="1197455" y="1748337"/>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24" name="Line 87">
            <a:extLst>
              <a:ext uri="{FF2B5EF4-FFF2-40B4-BE49-F238E27FC236}">
                <a16:creationId xmlns:a16="http://schemas.microsoft.com/office/drawing/2014/main" id="{8872E5F7-846D-1C15-A367-53E7D6D28FD8}"/>
              </a:ext>
            </a:extLst>
          </p:cNvPr>
          <p:cNvSpPr>
            <a:spLocks noChangeShapeType="1"/>
          </p:cNvSpPr>
          <p:nvPr/>
        </p:nvSpPr>
        <p:spPr bwMode="auto">
          <a:xfrm>
            <a:off x="1197455" y="1705034"/>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25" name="Line 88">
            <a:extLst>
              <a:ext uri="{FF2B5EF4-FFF2-40B4-BE49-F238E27FC236}">
                <a16:creationId xmlns:a16="http://schemas.microsoft.com/office/drawing/2014/main" id="{08AC5AC1-2606-DC15-66F8-8C35214C0DC9}"/>
              </a:ext>
            </a:extLst>
          </p:cNvPr>
          <p:cNvSpPr>
            <a:spLocks noChangeShapeType="1"/>
          </p:cNvSpPr>
          <p:nvPr/>
        </p:nvSpPr>
        <p:spPr bwMode="auto">
          <a:xfrm>
            <a:off x="1197455" y="1665194"/>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26" name="Line 89">
            <a:extLst>
              <a:ext uri="{FF2B5EF4-FFF2-40B4-BE49-F238E27FC236}">
                <a16:creationId xmlns:a16="http://schemas.microsoft.com/office/drawing/2014/main" id="{93B76179-DC3D-BC75-36A6-3814422C5436}"/>
              </a:ext>
            </a:extLst>
          </p:cNvPr>
          <p:cNvSpPr>
            <a:spLocks noChangeShapeType="1"/>
          </p:cNvSpPr>
          <p:nvPr/>
        </p:nvSpPr>
        <p:spPr bwMode="auto">
          <a:xfrm>
            <a:off x="1197455" y="1632284"/>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27" name="Line 91">
            <a:extLst>
              <a:ext uri="{FF2B5EF4-FFF2-40B4-BE49-F238E27FC236}">
                <a16:creationId xmlns:a16="http://schemas.microsoft.com/office/drawing/2014/main" id="{D6779845-7D59-F465-D9FF-55088F4C7C4B}"/>
              </a:ext>
            </a:extLst>
          </p:cNvPr>
          <p:cNvSpPr>
            <a:spLocks noChangeShapeType="1"/>
          </p:cNvSpPr>
          <p:nvPr/>
        </p:nvSpPr>
        <p:spPr bwMode="auto">
          <a:xfrm>
            <a:off x="1131376" y="1601104"/>
            <a:ext cx="145374"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28" name="Rectangle 92">
            <a:extLst>
              <a:ext uri="{FF2B5EF4-FFF2-40B4-BE49-F238E27FC236}">
                <a16:creationId xmlns:a16="http://schemas.microsoft.com/office/drawing/2014/main" id="{D7D2A23E-DC4F-374C-51E5-0B07FFBEE7F1}"/>
              </a:ext>
            </a:extLst>
          </p:cNvPr>
          <p:cNvSpPr>
            <a:spLocks noChangeArrowheads="1"/>
          </p:cNvSpPr>
          <p:nvPr/>
        </p:nvSpPr>
        <p:spPr bwMode="auto">
          <a:xfrm>
            <a:off x="633769" y="158794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75000"/>
                  </a:schemeClr>
                </a:solidFill>
              </a:rPr>
              <a:t>10</a:t>
            </a:r>
            <a:endParaRPr lang="en-US" altLang="en-US" sz="2000" dirty="0">
              <a:solidFill>
                <a:schemeClr val="bg1">
                  <a:lumMod val="75000"/>
                </a:schemeClr>
              </a:solidFill>
            </a:endParaRPr>
          </a:p>
        </p:txBody>
      </p:sp>
      <p:sp>
        <p:nvSpPr>
          <p:cNvPr id="329" name="Rectangle 93">
            <a:extLst>
              <a:ext uri="{FF2B5EF4-FFF2-40B4-BE49-F238E27FC236}">
                <a16:creationId xmlns:a16="http://schemas.microsoft.com/office/drawing/2014/main" id="{8B8B0C41-3C53-3C1D-4C9A-7A663FA12C0E}"/>
              </a:ext>
            </a:extLst>
          </p:cNvPr>
          <p:cNvSpPr>
            <a:spLocks noChangeArrowheads="1"/>
          </p:cNvSpPr>
          <p:nvPr/>
        </p:nvSpPr>
        <p:spPr bwMode="auto">
          <a:xfrm>
            <a:off x="867061" y="1501337"/>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-13</a:t>
            </a:r>
            <a:endParaRPr lang="en-US" altLang="en-US" sz="2000">
              <a:solidFill>
                <a:schemeClr val="bg1">
                  <a:lumMod val="75000"/>
                </a:schemeClr>
              </a:solidFill>
            </a:endParaRPr>
          </a:p>
        </p:txBody>
      </p:sp>
      <p:sp>
        <p:nvSpPr>
          <p:cNvPr id="330" name="Line 94">
            <a:extLst>
              <a:ext uri="{FF2B5EF4-FFF2-40B4-BE49-F238E27FC236}">
                <a16:creationId xmlns:a16="http://schemas.microsoft.com/office/drawing/2014/main" id="{87406618-4449-80A5-0190-A1A1D2B96C4D}"/>
              </a:ext>
            </a:extLst>
          </p:cNvPr>
          <p:cNvSpPr>
            <a:spLocks noChangeShapeType="1"/>
          </p:cNvSpPr>
          <p:nvPr/>
        </p:nvSpPr>
        <p:spPr bwMode="auto">
          <a:xfrm>
            <a:off x="1197455" y="1403641"/>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31" name="Line 95">
            <a:extLst>
              <a:ext uri="{FF2B5EF4-FFF2-40B4-BE49-F238E27FC236}">
                <a16:creationId xmlns:a16="http://schemas.microsoft.com/office/drawing/2014/main" id="{EBCD6A4D-5171-AB5A-CB3C-9A27B5B33039}"/>
              </a:ext>
            </a:extLst>
          </p:cNvPr>
          <p:cNvSpPr>
            <a:spLocks noChangeShapeType="1"/>
          </p:cNvSpPr>
          <p:nvPr/>
        </p:nvSpPr>
        <p:spPr bwMode="auto">
          <a:xfrm>
            <a:off x="1197455" y="1287588"/>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32" name="Line 96">
            <a:extLst>
              <a:ext uri="{FF2B5EF4-FFF2-40B4-BE49-F238E27FC236}">
                <a16:creationId xmlns:a16="http://schemas.microsoft.com/office/drawing/2014/main" id="{4043B0D9-F425-00AC-082F-347FDF169B26}"/>
              </a:ext>
            </a:extLst>
          </p:cNvPr>
          <p:cNvSpPr>
            <a:spLocks noChangeShapeType="1"/>
          </p:cNvSpPr>
          <p:nvPr/>
        </p:nvSpPr>
        <p:spPr bwMode="auto">
          <a:xfrm>
            <a:off x="1197455" y="1204446"/>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33" name="Line 97">
            <a:extLst>
              <a:ext uri="{FF2B5EF4-FFF2-40B4-BE49-F238E27FC236}">
                <a16:creationId xmlns:a16="http://schemas.microsoft.com/office/drawing/2014/main" id="{114F376C-E1E7-9761-2C4F-647560FD7BC2}"/>
              </a:ext>
            </a:extLst>
          </p:cNvPr>
          <p:cNvSpPr>
            <a:spLocks noChangeShapeType="1"/>
          </p:cNvSpPr>
          <p:nvPr/>
        </p:nvSpPr>
        <p:spPr bwMode="auto">
          <a:xfrm>
            <a:off x="1197455" y="1142089"/>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34" name="Line 98">
            <a:extLst>
              <a:ext uri="{FF2B5EF4-FFF2-40B4-BE49-F238E27FC236}">
                <a16:creationId xmlns:a16="http://schemas.microsoft.com/office/drawing/2014/main" id="{FFD9D648-BA69-6267-628D-9925E0819E69}"/>
              </a:ext>
            </a:extLst>
          </p:cNvPr>
          <p:cNvSpPr>
            <a:spLocks noChangeShapeType="1"/>
          </p:cNvSpPr>
          <p:nvPr/>
        </p:nvSpPr>
        <p:spPr bwMode="auto">
          <a:xfrm>
            <a:off x="1197455" y="1090124"/>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35" name="Line 99">
            <a:extLst>
              <a:ext uri="{FF2B5EF4-FFF2-40B4-BE49-F238E27FC236}">
                <a16:creationId xmlns:a16="http://schemas.microsoft.com/office/drawing/2014/main" id="{763BB87B-1F3A-7E53-3E42-6D64452B4F2D}"/>
              </a:ext>
            </a:extLst>
          </p:cNvPr>
          <p:cNvSpPr>
            <a:spLocks noChangeShapeType="1"/>
          </p:cNvSpPr>
          <p:nvPr/>
        </p:nvSpPr>
        <p:spPr bwMode="auto">
          <a:xfrm>
            <a:off x="1197455" y="1046820"/>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36" name="Line 100">
            <a:extLst>
              <a:ext uri="{FF2B5EF4-FFF2-40B4-BE49-F238E27FC236}">
                <a16:creationId xmlns:a16="http://schemas.microsoft.com/office/drawing/2014/main" id="{7DB4395A-41AE-3192-6697-FFEC730548DB}"/>
              </a:ext>
            </a:extLst>
          </p:cNvPr>
          <p:cNvSpPr>
            <a:spLocks noChangeShapeType="1"/>
          </p:cNvSpPr>
          <p:nvPr/>
        </p:nvSpPr>
        <p:spPr bwMode="auto">
          <a:xfrm>
            <a:off x="1197455" y="1006981"/>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37" name="Line 101">
            <a:extLst>
              <a:ext uri="{FF2B5EF4-FFF2-40B4-BE49-F238E27FC236}">
                <a16:creationId xmlns:a16="http://schemas.microsoft.com/office/drawing/2014/main" id="{210E5E7D-E474-FB84-9325-88ED9E995748}"/>
              </a:ext>
            </a:extLst>
          </p:cNvPr>
          <p:cNvSpPr>
            <a:spLocks noChangeShapeType="1"/>
          </p:cNvSpPr>
          <p:nvPr/>
        </p:nvSpPr>
        <p:spPr bwMode="auto">
          <a:xfrm>
            <a:off x="1197455" y="974070"/>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38" name="Line 103">
            <a:extLst>
              <a:ext uri="{FF2B5EF4-FFF2-40B4-BE49-F238E27FC236}">
                <a16:creationId xmlns:a16="http://schemas.microsoft.com/office/drawing/2014/main" id="{159A6F88-7DE0-F5C1-1AD6-7E4F5A18012A}"/>
              </a:ext>
            </a:extLst>
          </p:cNvPr>
          <p:cNvSpPr>
            <a:spLocks noChangeShapeType="1"/>
          </p:cNvSpPr>
          <p:nvPr/>
        </p:nvSpPr>
        <p:spPr bwMode="auto">
          <a:xfrm>
            <a:off x="1131376" y="942891"/>
            <a:ext cx="145374"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339" name="Rectangle 104">
            <a:extLst>
              <a:ext uri="{FF2B5EF4-FFF2-40B4-BE49-F238E27FC236}">
                <a16:creationId xmlns:a16="http://schemas.microsoft.com/office/drawing/2014/main" id="{EA6185B6-73E9-4B34-D963-DF1FFC022B93}"/>
              </a:ext>
            </a:extLst>
          </p:cNvPr>
          <p:cNvSpPr>
            <a:spLocks noChangeArrowheads="1"/>
          </p:cNvSpPr>
          <p:nvPr/>
        </p:nvSpPr>
        <p:spPr bwMode="auto">
          <a:xfrm>
            <a:off x="633769" y="92141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75000"/>
                  </a:schemeClr>
                </a:solidFill>
              </a:rPr>
              <a:t>10</a:t>
            </a:r>
            <a:endParaRPr lang="en-US" altLang="en-US" sz="2000" dirty="0">
              <a:solidFill>
                <a:schemeClr val="bg1">
                  <a:lumMod val="75000"/>
                </a:schemeClr>
              </a:solidFill>
            </a:endParaRPr>
          </a:p>
        </p:txBody>
      </p:sp>
      <p:sp>
        <p:nvSpPr>
          <p:cNvPr id="340" name="Rectangle 105">
            <a:extLst>
              <a:ext uri="{FF2B5EF4-FFF2-40B4-BE49-F238E27FC236}">
                <a16:creationId xmlns:a16="http://schemas.microsoft.com/office/drawing/2014/main" id="{5BD5B29E-7B30-86A6-C7D8-9C8BF8AC74B2}"/>
              </a:ext>
            </a:extLst>
          </p:cNvPr>
          <p:cNvSpPr>
            <a:spLocks noChangeArrowheads="1"/>
          </p:cNvSpPr>
          <p:nvPr/>
        </p:nvSpPr>
        <p:spPr bwMode="auto">
          <a:xfrm>
            <a:off x="867061" y="834807"/>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dirty="0">
                <a:solidFill>
                  <a:schemeClr val="bg1">
                    <a:lumMod val="75000"/>
                  </a:schemeClr>
                </a:solidFill>
              </a:rPr>
              <a:t>-12</a:t>
            </a:r>
            <a:endParaRPr lang="en-US" altLang="en-US" sz="2000" dirty="0">
              <a:solidFill>
                <a:schemeClr val="bg1">
                  <a:lumMod val="75000"/>
                </a:schemeClr>
              </a:solidFill>
            </a:endParaRPr>
          </a:p>
        </p:txBody>
      </p:sp>
      <p:sp>
        <p:nvSpPr>
          <p:cNvPr id="345" name="Line 18">
            <a:extLst>
              <a:ext uri="{FF2B5EF4-FFF2-40B4-BE49-F238E27FC236}">
                <a16:creationId xmlns:a16="http://schemas.microsoft.com/office/drawing/2014/main" id="{2A14D413-DB62-205E-6BF2-67014E0995B4}"/>
              </a:ext>
            </a:extLst>
          </p:cNvPr>
          <p:cNvSpPr>
            <a:spLocks noChangeShapeType="1"/>
          </p:cNvSpPr>
          <p:nvPr/>
        </p:nvSpPr>
        <p:spPr bwMode="auto">
          <a:xfrm>
            <a:off x="1294489" y="6207658"/>
            <a:ext cx="4687570" cy="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endParaRPr>
          </a:p>
        </p:txBody>
      </p:sp>
      <p:sp>
        <p:nvSpPr>
          <p:cNvPr id="347" name="Rectangle 132">
            <a:extLst>
              <a:ext uri="{FF2B5EF4-FFF2-40B4-BE49-F238E27FC236}">
                <a16:creationId xmlns:a16="http://schemas.microsoft.com/office/drawing/2014/main" id="{59308B3C-9884-47DC-C023-53660AFF2FF4}"/>
              </a:ext>
            </a:extLst>
          </p:cNvPr>
          <p:cNvSpPr>
            <a:spLocks noChangeArrowheads="1"/>
          </p:cNvSpPr>
          <p:nvPr/>
        </p:nvSpPr>
        <p:spPr bwMode="auto">
          <a:xfrm>
            <a:off x="1148347" y="642835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75000"/>
                  </a:schemeClr>
                </a:solidFill>
              </a:rPr>
              <a:t>10</a:t>
            </a:r>
            <a:endParaRPr lang="en-US" altLang="en-US" sz="2000">
              <a:solidFill>
                <a:schemeClr val="bg1">
                  <a:lumMod val="75000"/>
                </a:schemeClr>
              </a:solidFill>
            </a:endParaRPr>
          </a:p>
        </p:txBody>
      </p:sp>
      <p:sp>
        <p:nvSpPr>
          <p:cNvPr id="348" name="Rectangle 133">
            <a:extLst>
              <a:ext uri="{FF2B5EF4-FFF2-40B4-BE49-F238E27FC236}">
                <a16:creationId xmlns:a16="http://schemas.microsoft.com/office/drawing/2014/main" id="{48895B1A-9216-2742-6CD6-CAD6B963F384}"/>
              </a:ext>
            </a:extLst>
          </p:cNvPr>
          <p:cNvSpPr>
            <a:spLocks noChangeArrowheads="1"/>
          </p:cNvSpPr>
          <p:nvPr/>
        </p:nvSpPr>
        <p:spPr bwMode="auto">
          <a:xfrm>
            <a:off x="1409350" y="63513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0</a:t>
            </a:r>
            <a:endParaRPr lang="en-US" altLang="en-US" sz="2000">
              <a:solidFill>
                <a:schemeClr val="bg1">
                  <a:lumMod val="75000"/>
                </a:schemeClr>
              </a:solidFill>
            </a:endParaRPr>
          </a:p>
        </p:txBody>
      </p:sp>
      <p:sp>
        <p:nvSpPr>
          <p:cNvPr id="349" name="Line 134">
            <a:extLst>
              <a:ext uri="{FF2B5EF4-FFF2-40B4-BE49-F238E27FC236}">
                <a16:creationId xmlns:a16="http://schemas.microsoft.com/office/drawing/2014/main" id="{A288A4C9-1A82-453E-8478-2E7B1A77F136}"/>
              </a:ext>
            </a:extLst>
          </p:cNvPr>
          <p:cNvSpPr>
            <a:spLocks noChangeShapeType="1"/>
          </p:cNvSpPr>
          <p:nvPr/>
        </p:nvSpPr>
        <p:spPr bwMode="auto">
          <a:xfrm flipV="1">
            <a:off x="1489020"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50" name="Line 135">
            <a:extLst>
              <a:ext uri="{FF2B5EF4-FFF2-40B4-BE49-F238E27FC236}">
                <a16:creationId xmlns:a16="http://schemas.microsoft.com/office/drawing/2014/main" id="{09429023-6315-BA4F-CE69-896814B42421}"/>
              </a:ext>
            </a:extLst>
          </p:cNvPr>
          <p:cNvSpPr>
            <a:spLocks noChangeShapeType="1"/>
          </p:cNvSpPr>
          <p:nvPr/>
        </p:nvSpPr>
        <p:spPr bwMode="auto">
          <a:xfrm flipV="1">
            <a:off x="1605027"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51" name="Line 136">
            <a:extLst>
              <a:ext uri="{FF2B5EF4-FFF2-40B4-BE49-F238E27FC236}">
                <a16:creationId xmlns:a16="http://schemas.microsoft.com/office/drawing/2014/main" id="{0518AEB9-A26B-310B-6CC4-5BFD82BCFA8A}"/>
              </a:ext>
            </a:extLst>
          </p:cNvPr>
          <p:cNvSpPr>
            <a:spLocks noChangeShapeType="1"/>
          </p:cNvSpPr>
          <p:nvPr/>
        </p:nvSpPr>
        <p:spPr bwMode="auto">
          <a:xfrm flipV="1">
            <a:off x="1688726"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52" name="Line 137">
            <a:extLst>
              <a:ext uri="{FF2B5EF4-FFF2-40B4-BE49-F238E27FC236}">
                <a16:creationId xmlns:a16="http://schemas.microsoft.com/office/drawing/2014/main" id="{ED8A974A-00A6-448B-676F-BE151B893EB2}"/>
              </a:ext>
            </a:extLst>
          </p:cNvPr>
          <p:cNvSpPr>
            <a:spLocks noChangeShapeType="1"/>
          </p:cNvSpPr>
          <p:nvPr/>
        </p:nvSpPr>
        <p:spPr bwMode="auto">
          <a:xfrm flipV="1">
            <a:off x="1754805"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53" name="Line 138">
            <a:extLst>
              <a:ext uri="{FF2B5EF4-FFF2-40B4-BE49-F238E27FC236}">
                <a16:creationId xmlns:a16="http://schemas.microsoft.com/office/drawing/2014/main" id="{3A139E44-7827-6ED6-B0CF-1D062BDB583E}"/>
              </a:ext>
            </a:extLst>
          </p:cNvPr>
          <p:cNvSpPr>
            <a:spLocks noChangeShapeType="1"/>
          </p:cNvSpPr>
          <p:nvPr/>
        </p:nvSpPr>
        <p:spPr bwMode="auto">
          <a:xfrm flipV="1">
            <a:off x="1807669"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54" name="Line 139">
            <a:extLst>
              <a:ext uri="{FF2B5EF4-FFF2-40B4-BE49-F238E27FC236}">
                <a16:creationId xmlns:a16="http://schemas.microsoft.com/office/drawing/2014/main" id="{C91F3EF3-BC4E-04F9-1AB3-A9A3F84AC97B}"/>
              </a:ext>
            </a:extLst>
          </p:cNvPr>
          <p:cNvSpPr>
            <a:spLocks noChangeShapeType="1"/>
          </p:cNvSpPr>
          <p:nvPr/>
        </p:nvSpPr>
        <p:spPr bwMode="auto">
          <a:xfrm flipV="1">
            <a:off x="1851721"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55" name="Line 140">
            <a:extLst>
              <a:ext uri="{FF2B5EF4-FFF2-40B4-BE49-F238E27FC236}">
                <a16:creationId xmlns:a16="http://schemas.microsoft.com/office/drawing/2014/main" id="{66D93B9A-5752-BCE6-DAB0-84B8619F1E3E}"/>
              </a:ext>
            </a:extLst>
          </p:cNvPr>
          <p:cNvSpPr>
            <a:spLocks noChangeShapeType="1"/>
          </p:cNvSpPr>
          <p:nvPr/>
        </p:nvSpPr>
        <p:spPr bwMode="auto">
          <a:xfrm flipV="1">
            <a:off x="1889901"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56" name="Line 141">
            <a:extLst>
              <a:ext uri="{FF2B5EF4-FFF2-40B4-BE49-F238E27FC236}">
                <a16:creationId xmlns:a16="http://schemas.microsoft.com/office/drawing/2014/main" id="{DB14EB20-D0FD-6EAA-5687-BC71E37AC74F}"/>
              </a:ext>
            </a:extLst>
          </p:cNvPr>
          <p:cNvSpPr>
            <a:spLocks noChangeShapeType="1"/>
          </p:cNvSpPr>
          <p:nvPr/>
        </p:nvSpPr>
        <p:spPr bwMode="auto">
          <a:xfrm flipV="1">
            <a:off x="1923674"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57" name="Line 143">
            <a:extLst>
              <a:ext uri="{FF2B5EF4-FFF2-40B4-BE49-F238E27FC236}">
                <a16:creationId xmlns:a16="http://schemas.microsoft.com/office/drawing/2014/main" id="{B6ACD6FC-D2B7-3D6B-6495-FAE667FA03EB}"/>
              </a:ext>
            </a:extLst>
          </p:cNvPr>
          <p:cNvSpPr>
            <a:spLocks noChangeShapeType="1"/>
          </p:cNvSpPr>
          <p:nvPr/>
        </p:nvSpPr>
        <p:spPr bwMode="auto">
          <a:xfrm flipV="1">
            <a:off x="1954511" y="6204826"/>
            <a:ext cx="0" cy="16975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58" name="Rectangle 144">
            <a:extLst>
              <a:ext uri="{FF2B5EF4-FFF2-40B4-BE49-F238E27FC236}">
                <a16:creationId xmlns:a16="http://schemas.microsoft.com/office/drawing/2014/main" id="{35CA4AEE-FE13-9D7B-2501-179AE106810D}"/>
              </a:ext>
            </a:extLst>
          </p:cNvPr>
          <p:cNvSpPr>
            <a:spLocks noChangeArrowheads="1"/>
          </p:cNvSpPr>
          <p:nvPr/>
        </p:nvSpPr>
        <p:spPr bwMode="auto">
          <a:xfrm>
            <a:off x="1815010" y="643794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75000"/>
                  </a:schemeClr>
                </a:solidFill>
              </a:rPr>
              <a:t>10</a:t>
            </a:r>
            <a:endParaRPr lang="en-US" altLang="en-US" sz="2000">
              <a:solidFill>
                <a:schemeClr val="bg1">
                  <a:lumMod val="75000"/>
                </a:schemeClr>
              </a:solidFill>
            </a:endParaRPr>
          </a:p>
        </p:txBody>
      </p:sp>
      <p:sp>
        <p:nvSpPr>
          <p:cNvPr id="359" name="Rectangle 145">
            <a:extLst>
              <a:ext uri="{FF2B5EF4-FFF2-40B4-BE49-F238E27FC236}">
                <a16:creationId xmlns:a16="http://schemas.microsoft.com/office/drawing/2014/main" id="{72CC75E4-5AE2-9043-B131-2A385311C731}"/>
              </a:ext>
            </a:extLst>
          </p:cNvPr>
          <p:cNvSpPr>
            <a:spLocks noChangeArrowheads="1"/>
          </p:cNvSpPr>
          <p:nvPr/>
        </p:nvSpPr>
        <p:spPr bwMode="auto">
          <a:xfrm>
            <a:off x="2076012" y="63513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1</a:t>
            </a:r>
            <a:endParaRPr lang="en-US" altLang="en-US" sz="2000">
              <a:solidFill>
                <a:schemeClr val="bg1">
                  <a:lumMod val="75000"/>
                </a:schemeClr>
              </a:solidFill>
            </a:endParaRPr>
          </a:p>
        </p:txBody>
      </p:sp>
      <p:sp>
        <p:nvSpPr>
          <p:cNvPr id="360" name="Line 146">
            <a:extLst>
              <a:ext uri="{FF2B5EF4-FFF2-40B4-BE49-F238E27FC236}">
                <a16:creationId xmlns:a16="http://schemas.microsoft.com/office/drawing/2014/main" id="{BC52A83E-A5AE-A187-D254-C4F9B069EBF3}"/>
              </a:ext>
            </a:extLst>
          </p:cNvPr>
          <p:cNvSpPr>
            <a:spLocks noChangeShapeType="1"/>
          </p:cNvSpPr>
          <p:nvPr/>
        </p:nvSpPr>
        <p:spPr bwMode="auto">
          <a:xfrm flipV="1">
            <a:off x="2155684"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61" name="Line 147">
            <a:extLst>
              <a:ext uri="{FF2B5EF4-FFF2-40B4-BE49-F238E27FC236}">
                <a16:creationId xmlns:a16="http://schemas.microsoft.com/office/drawing/2014/main" id="{B40A4CFE-8D9F-EC85-BC02-23FD0954CEA3}"/>
              </a:ext>
            </a:extLst>
          </p:cNvPr>
          <p:cNvSpPr>
            <a:spLocks noChangeShapeType="1"/>
          </p:cNvSpPr>
          <p:nvPr/>
        </p:nvSpPr>
        <p:spPr bwMode="auto">
          <a:xfrm flipV="1">
            <a:off x="2273158"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62" name="Line 148">
            <a:extLst>
              <a:ext uri="{FF2B5EF4-FFF2-40B4-BE49-F238E27FC236}">
                <a16:creationId xmlns:a16="http://schemas.microsoft.com/office/drawing/2014/main" id="{24A2B412-BE6B-84AE-3FC7-30063763DBD3}"/>
              </a:ext>
            </a:extLst>
          </p:cNvPr>
          <p:cNvSpPr>
            <a:spLocks noChangeShapeType="1"/>
          </p:cNvSpPr>
          <p:nvPr/>
        </p:nvSpPr>
        <p:spPr bwMode="auto">
          <a:xfrm flipV="1">
            <a:off x="2356859"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63" name="Line 149">
            <a:extLst>
              <a:ext uri="{FF2B5EF4-FFF2-40B4-BE49-F238E27FC236}">
                <a16:creationId xmlns:a16="http://schemas.microsoft.com/office/drawing/2014/main" id="{881C81FB-2658-10D4-2C65-22EA3170464C}"/>
              </a:ext>
            </a:extLst>
          </p:cNvPr>
          <p:cNvSpPr>
            <a:spLocks noChangeShapeType="1"/>
          </p:cNvSpPr>
          <p:nvPr/>
        </p:nvSpPr>
        <p:spPr bwMode="auto">
          <a:xfrm flipV="1">
            <a:off x="2421469"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64" name="Line 150">
            <a:extLst>
              <a:ext uri="{FF2B5EF4-FFF2-40B4-BE49-F238E27FC236}">
                <a16:creationId xmlns:a16="http://schemas.microsoft.com/office/drawing/2014/main" id="{1A5CFAE8-28C3-B97D-79AB-1904B78C92BD}"/>
              </a:ext>
            </a:extLst>
          </p:cNvPr>
          <p:cNvSpPr>
            <a:spLocks noChangeShapeType="1"/>
          </p:cNvSpPr>
          <p:nvPr/>
        </p:nvSpPr>
        <p:spPr bwMode="auto">
          <a:xfrm flipV="1">
            <a:off x="2474332"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65" name="Line 151">
            <a:extLst>
              <a:ext uri="{FF2B5EF4-FFF2-40B4-BE49-F238E27FC236}">
                <a16:creationId xmlns:a16="http://schemas.microsoft.com/office/drawing/2014/main" id="{EB1EC5CD-8644-7271-C783-5DB787A5BB56}"/>
              </a:ext>
            </a:extLst>
          </p:cNvPr>
          <p:cNvSpPr>
            <a:spLocks noChangeShapeType="1"/>
          </p:cNvSpPr>
          <p:nvPr/>
        </p:nvSpPr>
        <p:spPr bwMode="auto">
          <a:xfrm flipV="1">
            <a:off x="2518384"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66" name="Line 152">
            <a:extLst>
              <a:ext uri="{FF2B5EF4-FFF2-40B4-BE49-F238E27FC236}">
                <a16:creationId xmlns:a16="http://schemas.microsoft.com/office/drawing/2014/main" id="{8F2CA072-D28F-3AD8-0979-3D9AE8A2753C}"/>
              </a:ext>
            </a:extLst>
          </p:cNvPr>
          <p:cNvSpPr>
            <a:spLocks noChangeShapeType="1"/>
          </p:cNvSpPr>
          <p:nvPr/>
        </p:nvSpPr>
        <p:spPr bwMode="auto">
          <a:xfrm flipV="1">
            <a:off x="2558031"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67" name="Line 153">
            <a:extLst>
              <a:ext uri="{FF2B5EF4-FFF2-40B4-BE49-F238E27FC236}">
                <a16:creationId xmlns:a16="http://schemas.microsoft.com/office/drawing/2014/main" id="{727D8F7B-5FB1-CD81-8F4C-31A3B4945472}"/>
              </a:ext>
            </a:extLst>
          </p:cNvPr>
          <p:cNvSpPr>
            <a:spLocks noChangeShapeType="1"/>
          </p:cNvSpPr>
          <p:nvPr/>
        </p:nvSpPr>
        <p:spPr bwMode="auto">
          <a:xfrm flipV="1">
            <a:off x="2591806"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68" name="Line 155">
            <a:extLst>
              <a:ext uri="{FF2B5EF4-FFF2-40B4-BE49-F238E27FC236}">
                <a16:creationId xmlns:a16="http://schemas.microsoft.com/office/drawing/2014/main" id="{017A2ABB-C507-E62F-7222-9DFB96C27AE3}"/>
              </a:ext>
            </a:extLst>
          </p:cNvPr>
          <p:cNvSpPr>
            <a:spLocks noChangeShapeType="1"/>
          </p:cNvSpPr>
          <p:nvPr/>
        </p:nvSpPr>
        <p:spPr bwMode="auto">
          <a:xfrm flipV="1">
            <a:off x="2621175" y="6204826"/>
            <a:ext cx="0" cy="16975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69" name="Rectangle 156">
            <a:extLst>
              <a:ext uri="{FF2B5EF4-FFF2-40B4-BE49-F238E27FC236}">
                <a16:creationId xmlns:a16="http://schemas.microsoft.com/office/drawing/2014/main" id="{65F04D46-36A5-4189-E8D7-4FCAF0841D17}"/>
              </a:ext>
            </a:extLst>
          </p:cNvPr>
          <p:cNvSpPr>
            <a:spLocks noChangeArrowheads="1"/>
          </p:cNvSpPr>
          <p:nvPr/>
        </p:nvSpPr>
        <p:spPr bwMode="auto">
          <a:xfrm>
            <a:off x="2483144" y="643794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75000"/>
                  </a:schemeClr>
                </a:solidFill>
              </a:rPr>
              <a:t>10</a:t>
            </a:r>
            <a:endParaRPr lang="en-US" altLang="en-US" sz="2000">
              <a:solidFill>
                <a:schemeClr val="bg1">
                  <a:lumMod val="75000"/>
                </a:schemeClr>
              </a:solidFill>
            </a:endParaRPr>
          </a:p>
        </p:txBody>
      </p:sp>
      <p:sp>
        <p:nvSpPr>
          <p:cNvPr id="370" name="Rectangle 157">
            <a:extLst>
              <a:ext uri="{FF2B5EF4-FFF2-40B4-BE49-F238E27FC236}">
                <a16:creationId xmlns:a16="http://schemas.microsoft.com/office/drawing/2014/main" id="{D7666E5D-B115-99BC-DB77-126B1C91E3A0}"/>
              </a:ext>
            </a:extLst>
          </p:cNvPr>
          <p:cNvSpPr>
            <a:spLocks noChangeArrowheads="1"/>
          </p:cNvSpPr>
          <p:nvPr/>
        </p:nvSpPr>
        <p:spPr bwMode="auto">
          <a:xfrm>
            <a:off x="2742676" y="63513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2</a:t>
            </a:r>
            <a:endParaRPr lang="en-US" altLang="en-US" sz="2000">
              <a:solidFill>
                <a:schemeClr val="bg1">
                  <a:lumMod val="75000"/>
                </a:schemeClr>
              </a:solidFill>
            </a:endParaRPr>
          </a:p>
        </p:txBody>
      </p:sp>
      <p:sp>
        <p:nvSpPr>
          <p:cNvPr id="371" name="Line 158">
            <a:extLst>
              <a:ext uri="{FF2B5EF4-FFF2-40B4-BE49-F238E27FC236}">
                <a16:creationId xmlns:a16="http://schemas.microsoft.com/office/drawing/2014/main" id="{F8F7E1F5-8221-427A-7721-A1E37F50A546}"/>
              </a:ext>
            </a:extLst>
          </p:cNvPr>
          <p:cNvSpPr>
            <a:spLocks noChangeShapeType="1"/>
          </p:cNvSpPr>
          <p:nvPr/>
        </p:nvSpPr>
        <p:spPr bwMode="auto">
          <a:xfrm flipV="1">
            <a:off x="2823816"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72" name="Line 159">
            <a:extLst>
              <a:ext uri="{FF2B5EF4-FFF2-40B4-BE49-F238E27FC236}">
                <a16:creationId xmlns:a16="http://schemas.microsoft.com/office/drawing/2014/main" id="{52EC35AD-59BC-F070-6F91-8532DFC5584A}"/>
              </a:ext>
            </a:extLst>
          </p:cNvPr>
          <p:cNvSpPr>
            <a:spLocks noChangeShapeType="1"/>
          </p:cNvSpPr>
          <p:nvPr/>
        </p:nvSpPr>
        <p:spPr bwMode="auto">
          <a:xfrm flipV="1">
            <a:off x="2941291"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73" name="Line 160">
            <a:extLst>
              <a:ext uri="{FF2B5EF4-FFF2-40B4-BE49-F238E27FC236}">
                <a16:creationId xmlns:a16="http://schemas.microsoft.com/office/drawing/2014/main" id="{FDC73037-50A8-5A61-6F4E-66BACA661094}"/>
              </a:ext>
            </a:extLst>
          </p:cNvPr>
          <p:cNvSpPr>
            <a:spLocks noChangeShapeType="1"/>
          </p:cNvSpPr>
          <p:nvPr/>
        </p:nvSpPr>
        <p:spPr bwMode="auto">
          <a:xfrm flipV="1">
            <a:off x="3024990"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74" name="Line 161">
            <a:extLst>
              <a:ext uri="{FF2B5EF4-FFF2-40B4-BE49-F238E27FC236}">
                <a16:creationId xmlns:a16="http://schemas.microsoft.com/office/drawing/2014/main" id="{A940F8B3-6704-0183-DD8F-FE5E879A2BFD}"/>
              </a:ext>
            </a:extLst>
          </p:cNvPr>
          <p:cNvSpPr>
            <a:spLocks noChangeShapeType="1"/>
          </p:cNvSpPr>
          <p:nvPr/>
        </p:nvSpPr>
        <p:spPr bwMode="auto">
          <a:xfrm flipV="1">
            <a:off x="3088133"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75" name="Line 162">
            <a:extLst>
              <a:ext uri="{FF2B5EF4-FFF2-40B4-BE49-F238E27FC236}">
                <a16:creationId xmlns:a16="http://schemas.microsoft.com/office/drawing/2014/main" id="{5F0E695E-3C2A-2B9D-B197-906FEDD065E1}"/>
              </a:ext>
            </a:extLst>
          </p:cNvPr>
          <p:cNvSpPr>
            <a:spLocks noChangeShapeType="1"/>
          </p:cNvSpPr>
          <p:nvPr/>
        </p:nvSpPr>
        <p:spPr bwMode="auto">
          <a:xfrm flipV="1">
            <a:off x="3140996"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76" name="Line 163">
            <a:extLst>
              <a:ext uri="{FF2B5EF4-FFF2-40B4-BE49-F238E27FC236}">
                <a16:creationId xmlns:a16="http://schemas.microsoft.com/office/drawing/2014/main" id="{BE6E1E71-F143-EAD1-1320-36C37F3655A3}"/>
              </a:ext>
            </a:extLst>
          </p:cNvPr>
          <p:cNvSpPr>
            <a:spLocks noChangeShapeType="1"/>
          </p:cNvSpPr>
          <p:nvPr/>
        </p:nvSpPr>
        <p:spPr bwMode="auto">
          <a:xfrm flipV="1">
            <a:off x="3186516"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77" name="Line 164">
            <a:extLst>
              <a:ext uri="{FF2B5EF4-FFF2-40B4-BE49-F238E27FC236}">
                <a16:creationId xmlns:a16="http://schemas.microsoft.com/office/drawing/2014/main" id="{8BF7FD54-1401-0DAF-3F62-6B95ED786C62}"/>
              </a:ext>
            </a:extLst>
          </p:cNvPr>
          <p:cNvSpPr>
            <a:spLocks noChangeShapeType="1"/>
          </p:cNvSpPr>
          <p:nvPr/>
        </p:nvSpPr>
        <p:spPr bwMode="auto">
          <a:xfrm flipV="1">
            <a:off x="3224695"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78" name="Line 165">
            <a:extLst>
              <a:ext uri="{FF2B5EF4-FFF2-40B4-BE49-F238E27FC236}">
                <a16:creationId xmlns:a16="http://schemas.microsoft.com/office/drawing/2014/main" id="{FFB8E2D2-155B-0A7F-F115-F783862FB7AE}"/>
              </a:ext>
            </a:extLst>
          </p:cNvPr>
          <p:cNvSpPr>
            <a:spLocks noChangeShapeType="1"/>
          </p:cNvSpPr>
          <p:nvPr/>
        </p:nvSpPr>
        <p:spPr bwMode="auto">
          <a:xfrm flipV="1">
            <a:off x="3259937"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79" name="Line 167">
            <a:extLst>
              <a:ext uri="{FF2B5EF4-FFF2-40B4-BE49-F238E27FC236}">
                <a16:creationId xmlns:a16="http://schemas.microsoft.com/office/drawing/2014/main" id="{90348F45-D47B-3ADF-DF22-57DD8F49F13E}"/>
              </a:ext>
            </a:extLst>
          </p:cNvPr>
          <p:cNvSpPr>
            <a:spLocks noChangeShapeType="1"/>
          </p:cNvSpPr>
          <p:nvPr/>
        </p:nvSpPr>
        <p:spPr bwMode="auto">
          <a:xfrm flipV="1">
            <a:off x="3289306" y="6204826"/>
            <a:ext cx="0" cy="16975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80" name="Rectangle 168">
            <a:extLst>
              <a:ext uri="{FF2B5EF4-FFF2-40B4-BE49-F238E27FC236}">
                <a16:creationId xmlns:a16="http://schemas.microsoft.com/office/drawing/2014/main" id="{3DD1B9FD-0038-121C-AC71-3FFA787C235A}"/>
              </a:ext>
            </a:extLst>
          </p:cNvPr>
          <p:cNvSpPr>
            <a:spLocks noChangeArrowheads="1"/>
          </p:cNvSpPr>
          <p:nvPr/>
        </p:nvSpPr>
        <p:spPr bwMode="auto">
          <a:xfrm>
            <a:off x="3151274" y="643794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75000"/>
                  </a:schemeClr>
                </a:solidFill>
              </a:rPr>
              <a:t>10</a:t>
            </a:r>
            <a:endParaRPr lang="en-US" altLang="en-US" sz="2000">
              <a:solidFill>
                <a:schemeClr val="bg1">
                  <a:lumMod val="75000"/>
                </a:schemeClr>
              </a:solidFill>
            </a:endParaRPr>
          </a:p>
        </p:txBody>
      </p:sp>
      <p:sp>
        <p:nvSpPr>
          <p:cNvPr id="381" name="Rectangle 169">
            <a:extLst>
              <a:ext uri="{FF2B5EF4-FFF2-40B4-BE49-F238E27FC236}">
                <a16:creationId xmlns:a16="http://schemas.microsoft.com/office/drawing/2014/main" id="{A828138F-BBFD-845A-5BC5-4C477E56BBEB}"/>
              </a:ext>
            </a:extLst>
          </p:cNvPr>
          <p:cNvSpPr>
            <a:spLocks noChangeArrowheads="1"/>
          </p:cNvSpPr>
          <p:nvPr/>
        </p:nvSpPr>
        <p:spPr bwMode="auto">
          <a:xfrm>
            <a:off x="3412277" y="63513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3</a:t>
            </a:r>
            <a:endParaRPr lang="en-US" altLang="en-US" sz="2000">
              <a:solidFill>
                <a:schemeClr val="bg1">
                  <a:lumMod val="75000"/>
                </a:schemeClr>
              </a:solidFill>
            </a:endParaRPr>
          </a:p>
        </p:txBody>
      </p:sp>
      <p:sp>
        <p:nvSpPr>
          <p:cNvPr id="382" name="Line 170">
            <a:extLst>
              <a:ext uri="{FF2B5EF4-FFF2-40B4-BE49-F238E27FC236}">
                <a16:creationId xmlns:a16="http://schemas.microsoft.com/office/drawing/2014/main" id="{1A9D1CCB-DBB5-193A-ACC0-1F6B03EFA37D}"/>
              </a:ext>
            </a:extLst>
          </p:cNvPr>
          <p:cNvSpPr>
            <a:spLocks noChangeShapeType="1"/>
          </p:cNvSpPr>
          <p:nvPr/>
        </p:nvSpPr>
        <p:spPr bwMode="auto">
          <a:xfrm flipV="1">
            <a:off x="3490480"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83" name="Line 171">
            <a:extLst>
              <a:ext uri="{FF2B5EF4-FFF2-40B4-BE49-F238E27FC236}">
                <a16:creationId xmlns:a16="http://schemas.microsoft.com/office/drawing/2014/main" id="{5FA6546C-6EB9-435C-2187-9084C52CB2D2}"/>
              </a:ext>
            </a:extLst>
          </p:cNvPr>
          <p:cNvSpPr>
            <a:spLocks noChangeShapeType="1"/>
          </p:cNvSpPr>
          <p:nvPr/>
        </p:nvSpPr>
        <p:spPr bwMode="auto">
          <a:xfrm flipV="1">
            <a:off x="3607953"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84" name="Line 172">
            <a:extLst>
              <a:ext uri="{FF2B5EF4-FFF2-40B4-BE49-F238E27FC236}">
                <a16:creationId xmlns:a16="http://schemas.microsoft.com/office/drawing/2014/main" id="{D486243F-1CF3-C21F-6653-B016545DC090}"/>
              </a:ext>
            </a:extLst>
          </p:cNvPr>
          <p:cNvSpPr>
            <a:spLocks noChangeShapeType="1"/>
          </p:cNvSpPr>
          <p:nvPr/>
        </p:nvSpPr>
        <p:spPr bwMode="auto">
          <a:xfrm flipV="1">
            <a:off x="3691653"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85" name="Line 173">
            <a:extLst>
              <a:ext uri="{FF2B5EF4-FFF2-40B4-BE49-F238E27FC236}">
                <a16:creationId xmlns:a16="http://schemas.microsoft.com/office/drawing/2014/main" id="{53EE1A94-161B-73A5-40BE-952243911148}"/>
              </a:ext>
            </a:extLst>
          </p:cNvPr>
          <p:cNvSpPr>
            <a:spLocks noChangeShapeType="1"/>
          </p:cNvSpPr>
          <p:nvPr/>
        </p:nvSpPr>
        <p:spPr bwMode="auto">
          <a:xfrm flipV="1">
            <a:off x="3756264"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86" name="Line 174">
            <a:extLst>
              <a:ext uri="{FF2B5EF4-FFF2-40B4-BE49-F238E27FC236}">
                <a16:creationId xmlns:a16="http://schemas.microsoft.com/office/drawing/2014/main" id="{4D496563-68D9-69F5-683D-4A8C83C4912E}"/>
              </a:ext>
            </a:extLst>
          </p:cNvPr>
          <p:cNvSpPr>
            <a:spLocks noChangeShapeType="1"/>
          </p:cNvSpPr>
          <p:nvPr/>
        </p:nvSpPr>
        <p:spPr bwMode="auto">
          <a:xfrm flipV="1">
            <a:off x="3809127"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87" name="Line 175">
            <a:extLst>
              <a:ext uri="{FF2B5EF4-FFF2-40B4-BE49-F238E27FC236}">
                <a16:creationId xmlns:a16="http://schemas.microsoft.com/office/drawing/2014/main" id="{08403360-6212-CD87-A01A-0E8CB0D91A08}"/>
              </a:ext>
            </a:extLst>
          </p:cNvPr>
          <p:cNvSpPr>
            <a:spLocks noChangeShapeType="1"/>
          </p:cNvSpPr>
          <p:nvPr/>
        </p:nvSpPr>
        <p:spPr bwMode="auto">
          <a:xfrm flipV="1">
            <a:off x="3853179"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88" name="Line 176">
            <a:extLst>
              <a:ext uri="{FF2B5EF4-FFF2-40B4-BE49-F238E27FC236}">
                <a16:creationId xmlns:a16="http://schemas.microsoft.com/office/drawing/2014/main" id="{EABCFA6A-AE89-AFE8-55D7-44C035B84BCA}"/>
              </a:ext>
            </a:extLst>
          </p:cNvPr>
          <p:cNvSpPr>
            <a:spLocks noChangeShapeType="1"/>
          </p:cNvSpPr>
          <p:nvPr/>
        </p:nvSpPr>
        <p:spPr bwMode="auto">
          <a:xfrm flipV="1">
            <a:off x="3891359"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89" name="Line 177">
            <a:extLst>
              <a:ext uri="{FF2B5EF4-FFF2-40B4-BE49-F238E27FC236}">
                <a16:creationId xmlns:a16="http://schemas.microsoft.com/office/drawing/2014/main" id="{6AB35EDE-2408-C108-4399-4AAF376689D9}"/>
              </a:ext>
            </a:extLst>
          </p:cNvPr>
          <p:cNvSpPr>
            <a:spLocks noChangeShapeType="1"/>
          </p:cNvSpPr>
          <p:nvPr/>
        </p:nvSpPr>
        <p:spPr bwMode="auto">
          <a:xfrm flipV="1">
            <a:off x="3926600"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90" name="Line 179">
            <a:extLst>
              <a:ext uri="{FF2B5EF4-FFF2-40B4-BE49-F238E27FC236}">
                <a16:creationId xmlns:a16="http://schemas.microsoft.com/office/drawing/2014/main" id="{E00082F4-FB12-2487-A4BF-97C3E90D2405}"/>
              </a:ext>
            </a:extLst>
          </p:cNvPr>
          <p:cNvSpPr>
            <a:spLocks noChangeShapeType="1"/>
          </p:cNvSpPr>
          <p:nvPr/>
        </p:nvSpPr>
        <p:spPr bwMode="auto">
          <a:xfrm flipV="1">
            <a:off x="3957437" y="6204826"/>
            <a:ext cx="0" cy="16975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91" name="Rectangle 180">
            <a:extLst>
              <a:ext uri="{FF2B5EF4-FFF2-40B4-BE49-F238E27FC236}">
                <a16:creationId xmlns:a16="http://schemas.microsoft.com/office/drawing/2014/main" id="{E5A273F2-957D-DE11-169F-3140FE062851}"/>
              </a:ext>
            </a:extLst>
          </p:cNvPr>
          <p:cNvSpPr>
            <a:spLocks noChangeArrowheads="1"/>
          </p:cNvSpPr>
          <p:nvPr/>
        </p:nvSpPr>
        <p:spPr bwMode="auto">
          <a:xfrm>
            <a:off x="3817937" y="643794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75000"/>
                  </a:schemeClr>
                </a:solidFill>
              </a:rPr>
              <a:t>10</a:t>
            </a:r>
            <a:endParaRPr lang="en-US" altLang="en-US" sz="2000">
              <a:solidFill>
                <a:schemeClr val="bg1">
                  <a:lumMod val="75000"/>
                </a:schemeClr>
              </a:solidFill>
            </a:endParaRPr>
          </a:p>
        </p:txBody>
      </p:sp>
      <p:sp>
        <p:nvSpPr>
          <p:cNvPr id="392" name="Rectangle 181">
            <a:extLst>
              <a:ext uri="{FF2B5EF4-FFF2-40B4-BE49-F238E27FC236}">
                <a16:creationId xmlns:a16="http://schemas.microsoft.com/office/drawing/2014/main" id="{E1C0F25F-3174-FB22-D144-8CC637B50D6A}"/>
              </a:ext>
            </a:extLst>
          </p:cNvPr>
          <p:cNvSpPr>
            <a:spLocks noChangeArrowheads="1"/>
          </p:cNvSpPr>
          <p:nvPr/>
        </p:nvSpPr>
        <p:spPr bwMode="auto">
          <a:xfrm>
            <a:off x="4078940" y="63513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4</a:t>
            </a:r>
            <a:endParaRPr lang="en-US" altLang="en-US" sz="2000">
              <a:solidFill>
                <a:schemeClr val="bg1">
                  <a:lumMod val="75000"/>
                </a:schemeClr>
              </a:solidFill>
            </a:endParaRPr>
          </a:p>
        </p:txBody>
      </p:sp>
      <p:sp>
        <p:nvSpPr>
          <p:cNvPr id="393" name="Line 182">
            <a:extLst>
              <a:ext uri="{FF2B5EF4-FFF2-40B4-BE49-F238E27FC236}">
                <a16:creationId xmlns:a16="http://schemas.microsoft.com/office/drawing/2014/main" id="{B6B0659A-7A04-76F4-364E-91D1C932C677}"/>
              </a:ext>
            </a:extLst>
          </p:cNvPr>
          <p:cNvSpPr>
            <a:spLocks noChangeShapeType="1"/>
          </p:cNvSpPr>
          <p:nvPr/>
        </p:nvSpPr>
        <p:spPr bwMode="auto">
          <a:xfrm flipV="1">
            <a:off x="4157143"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94" name="Line 183">
            <a:extLst>
              <a:ext uri="{FF2B5EF4-FFF2-40B4-BE49-F238E27FC236}">
                <a16:creationId xmlns:a16="http://schemas.microsoft.com/office/drawing/2014/main" id="{8FFFC63D-1112-8033-AC5D-7E6C3F6B27AD}"/>
              </a:ext>
            </a:extLst>
          </p:cNvPr>
          <p:cNvSpPr>
            <a:spLocks noChangeShapeType="1"/>
          </p:cNvSpPr>
          <p:nvPr/>
        </p:nvSpPr>
        <p:spPr bwMode="auto">
          <a:xfrm flipV="1">
            <a:off x="4274616"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95" name="Line 184">
            <a:extLst>
              <a:ext uri="{FF2B5EF4-FFF2-40B4-BE49-F238E27FC236}">
                <a16:creationId xmlns:a16="http://schemas.microsoft.com/office/drawing/2014/main" id="{A8034E61-16C0-4E36-500B-ACE830E55283}"/>
              </a:ext>
            </a:extLst>
          </p:cNvPr>
          <p:cNvSpPr>
            <a:spLocks noChangeShapeType="1"/>
          </p:cNvSpPr>
          <p:nvPr/>
        </p:nvSpPr>
        <p:spPr bwMode="auto">
          <a:xfrm flipV="1">
            <a:off x="4358316"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96" name="Line 185">
            <a:extLst>
              <a:ext uri="{FF2B5EF4-FFF2-40B4-BE49-F238E27FC236}">
                <a16:creationId xmlns:a16="http://schemas.microsoft.com/office/drawing/2014/main" id="{3470F4F6-4346-6690-56B2-191A443DD363}"/>
              </a:ext>
            </a:extLst>
          </p:cNvPr>
          <p:cNvSpPr>
            <a:spLocks noChangeShapeType="1"/>
          </p:cNvSpPr>
          <p:nvPr/>
        </p:nvSpPr>
        <p:spPr bwMode="auto">
          <a:xfrm flipV="1">
            <a:off x="4424396"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97" name="Line 186">
            <a:extLst>
              <a:ext uri="{FF2B5EF4-FFF2-40B4-BE49-F238E27FC236}">
                <a16:creationId xmlns:a16="http://schemas.microsoft.com/office/drawing/2014/main" id="{C0B197C7-796F-23D7-D7A1-FCAB2AD4F986}"/>
              </a:ext>
            </a:extLst>
          </p:cNvPr>
          <p:cNvSpPr>
            <a:spLocks noChangeShapeType="1"/>
          </p:cNvSpPr>
          <p:nvPr/>
        </p:nvSpPr>
        <p:spPr bwMode="auto">
          <a:xfrm flipV="1">
            <a:off x="4477258"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98" name="Line 187">
            <a:extLst>
              <a:ext uri="{FF2B5EF4-FFF2-40B4-BE49-F238E27FC236}">
                <a16:creationId xmlns:a16="http://schemas.microsoft.com/office/drawing/2014/main" id="{8B01B345-9BAD-8306-9B33-103A5B5362EF}"/>
              </a:ext>
            </a:extLst>
          </p:cNvPr>
          <p:cNvSpPr>
            <a:spLocks noChangeShapeType="1"/>
          </p:cNvSpPr>
          <p:nvPr/>
        </p:nvSpPr>
        <p:spPr bwMode="auto">
          <a:xfrm flipV="1">
            <a:off x="4521311"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399" name="Line 188">
            <a:extLst>
              <a:ext uri="{FF2B5EF4-FFF2-40B4-BE49-F238E27FC236}">
                <a16:creationId xmlns:a16="http://schemas.microsoft.com/office/drawing/2014/main" id="{CFA07893-FECB-3CB5-1681-2A674E6B4B44}"/>
              </a:ext>
            </a:extLst>
          </p:cNvPr>
          <p:cNvSpPr>
            <a:spLocks noChangeShapeType="1"/>
          </p:cNvSpPr>
          <p:nvPr/>
        </p:nvSpPr>
        <p:spPr bwMode="auto">
          <a:xfrm flipV="1">
            <a:off x="4560959"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00" name="Line 189">
            <a:extLst>
              <a:ext uri="{FF2B5EF4-FFF2-40B4-BE49-F238E27FC236}">
                <a16:creationId xmlns:a16="http://schemas.microsoft.com/office/drawing/2014/main" id="{7CE0B722-C749-B7F9-1F31-128D743B4FE5}"/>
              </a:ext>
            </a:extLst>
          </p:cNvPr>
          <p:cNvSpPr>
            <a:spLocks noChangeShapeType="1"/>
          </p:cNvSpPr>
          <p:nvPr/>
        </p:nvSpPr>
        <p:spPr bwMode="auto">
          <a:xfrm flipV="1">
            <a:off x="4593264"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01" name="Line 191">
            <a:extLst>
              <a:ext uri="{FF2B5EF4-FFF2-40B4-BE49-F238E27FC236}">
                <a16:creationId xmlns:a16="http://schemas.microsoft.com/office/drawing/2014/main" id="{00E850A9-6835-EA8A-A866-6B601061AA40}"/>
              </a:ext>
            </a:extLst>
          </p:cNvPr>
          <p:cNvSpPr>
            <a:spLocks noChangeShapeType="1"/>
          </p:cNvSpPr>
          <p:nvPr/>
        </p:nvSpPr>
        <p:spPr bwMode="auto">
          <a:xfrm flipV="1">
            <a:off x="4624101" y="6204826"/>
            <a:ext cx="0" cy="16975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02" name="Rectangle 192">
            <a:extLst>
              <a:ext uri="{FF2B5EF4-FFF2-40B4-BE49-F238E27FC236}">
                <a16:creationId xmlns:a16="http://schemas.microsoft.com/office/drawing/2014/main" id="{4C750561-25C7-386F-0659-0BB9214CF9A3}"/>
              </a:ext>
            </a:extLst>
          </p:cNvPr>
          <p:cNvSpPr>
            <a:spLocks noChangeArrowheads="1"/>
          </p:cNvSpPr>
          <p:nvPr/>
        </p:nvSpPr>
        <p:spPr bwMode="auto">
          <a:xfrm>
            <a:off x="4486069" y="643794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a:solidFill>
                  <a:schemeClr val="bg1">
                    <a:lumMod val="75000"/>
                  </a:schemeClr>
                </a:solidFill>
              </a:rPr>
              <a:t>10</a:t>
            </a:r>
            <a:endParaRPr lang="en-US" altLang="en-US" sz="2000">
              <a:solidFill>
                <a:schemeClr val="bg1">
                  <a:lumMod val="75000"/>
                </a:schemeClr>
              </a:solidFill>
            </a:endParaRPr>
          </a:p>
        </p:txBody>
      </p:sp>
      <p:sp>
        <p:nvSpPr>
          <p:cNvPr id="403" name="Rectangle 193">
            <a:extLst>
              <a:ext uri="{FF2B5EF4-FFF2-40B4-BE49-F238E27FC236}">
                <a16:creationId xmlns:a16="http://schemas.microsoft.com/office/drawing/2014/main" id="{EA31A2CB-2591-65B5-EDF4-179C094476A0}"/>
              </a:ext>
            </a:extLst>
          </p:cNvPr>
          <p:cNvSpPr>
            <a:spLocks noChangeArrowheads="1"/>
          </p:cNvSpPr>
          <p:nvPr/>
        </p:nvSpPr>
        <p:spPr bwMode="auto">
          <a:xfrm>
            <a:off x="4745603" y="63513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5</a:t>
            </a:r>
            <a:endParaRPr lang="en-US" altLang="en-US" sz="2000">
              <a:solidFill>
                <a:schemeClr val="bg1">
                  <a:lumMod val="75000"/>
                </a:schemeClr>
              </a:solidFill>
            </a:endParaRPr>
          </a:p>
        </p:txBody>
      </p:sp>
      <p:sp>
        <p:nvSpPr>
          <p:cNvPr id="404" name="Line 194">
            <a:extLst>
              <a:ext uri="{FF2B5EF4-FFF2-40B4-BE49-F238E27FC236}">
                <a16:creationId xmlns:a16="http://schemas.microsoft.com/office/drawing/2014/main" id="{99126010-32E4-B52B-C790-6D969A31FAA7}"/>
              </a:ext>
            </a:extLst>
          </p:cNvPr>
          <p:cNvSpPr>
            <a:spLocks noChangeShapeType="1"/>
          </p:cNvSpPr>
          <p:nvPr/>
        </p:nvSpPr>
        <p:spPr bwMode="auto">
          <a:xfrm flipV="1">
            <a:off x="4825274"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05" name="Line 195">
            <a:extLst>
              <a:ext uri="{FF2B5EF4-FFF2-40B4-BE49-F238E27FC236}">
                <a16:creationId xmlns:a16="http://schemas.microsoft.com/office/drawing/2014/main" id="{6B272B21-3717-E471-7A0C-D9CD51ED3AA9}"/>
              </a:ext>
            </a:extLst>
          </p:cNvPr>
          <p:cNvSpPr>
            <a:spLocks noChangeShapeType="1"/>
          </p:cNvSpPr>
          <p:nvPr/>
        </p:nvSpPr>
        <p:spPr bwMode="auto">
          <a:xfrm flipV="1">
            <a:off x="4942748"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06" name="Line 196">
            <a:extLst>
              <a:ext uri="{FF2B5EF4-FFF2-40B4-BE49-F238E27FC236}">
                <a16:creationId xmlns:a16="http://schemas.microsoft.com/office/drawing/2014/main" id="{182662AE-B22E-E84A-B5C4-59A79D941999}"/>
              </a:ext>
            </a:extLst>
          </p:cNvPr>
          <p:cNvSpPr>
            <a:spLocks noChangeShapeType="1"/>
          </p:cNvSpPr>
          <p:nvPr/>
        </p:nvSpPr>
        <p:spPr bwMode="auto">
          <a:xfrm flipV="1">
            <a:off x="5026448"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07" name="Line 197">
            <a:extLst>
              <a:ext uri="{FF2B5EF4-FFF2-40B4-BE49-F238E27FC236}">
                <a16:creationId xmlns:a16="http://schemas.microsoft.com/office/drawing/2014/main" id="{DDC4B9A0-0205-3324-A693-16262ABF9A5E}"/>
              </a:ext>
            </a:extLst>
          </p:cNvPr>
          <p:cNvSpPr>
            <a:spLocks noChangeShapeType="1"/>
          </p:cNvSpPr>
          <p:nvPr/>
        </p:nvSpPr>
        <p:spPr bwMode="auto">
          <a:xfrm flipV="1">
            <a:off x="5091058"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08" name="Line 198">
            <a:extLst>
              <a:ext uri="{FF2B5EF4-FFF2-40B4-BE49-F238E27FC236}">
                <a16:creationId xmlns:a16="http://schemas.microsoft.com/office/drawing/2014/main" id="{FE276C68-9ECF-E707-A6CB-C48E8DB0FEFC}"/>
              </a:ext>
            </a:extLst>
          </p:cNvPr>
          <p:cNvSpPr>
            <a:spLocks noChangeShapeType="1"/>
          </p:cNvSpPr>
          <p:nvPr/>
        </p:nvSpPr>
        <p:spPr bwMode="auto">
          <a:xfrm flipV="1">
            <a:off x="5143922"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09" name="Line 199">
            <a:extLst>
              <a:ext uri="{FF2B5EF4-FFF2-40B4-BE49-F238E27FC236}">
                <a16:creationId xmlns:a16="http://schemas.microsoft.com/office/drawing/2014/main" id="{EFACF4B7-867E-4008-B0A3-F2E63B4E0045}"/>
              </a:ext>
            </a:extLst>
          </p:cNvPr>
          <p:cNvSpPr>
            <a:spLocks noChangeShapeType="1"/>
          </p:cNvSpPr>
          <p:nvPr/>
        </p:nvSpPr>
        <p:spPr bwMode="auto">
          <a:xfrm flipV="1">
            <a:off x="5187975"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10" name="Line 200">
            <a:extLst>
              <a:ext uri="{FF2B5EF4-FFF2-40B4-BE49-F238E27FC236}">
                <a16:creationId xmlns:a16="http://schemas.microsoft.com/office/drawing/2014/main" id="{5A93D4D2-0226-91A2-6FA4-D5A38210F49B}"/>
              </a:ext>
            </a:extLst>
          </p:cNvPr>
          <p:cNvSpPr>
            <a:spLocks noChangeShapeType="1"/>
          </p:cNvSpPr>
          <p:nvPr/>
        </p:nvSpPr>
        <p:spPr bwMode="auto">
          <a:xfrm flipV="1">
            <a:off x="5227622"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11" name="Line 201">
            <a:extLst>
              <a:ext uri="{FF2B5EF4-FFF2-40B4-BE49-F238E27FC236}">
                <a16:creationId xmlns:a16="http://schemas.microsoft.com/office/drawing/2014/main" id="{44098820-520E-8CE6-DBB8-095FECADC9FD}"/>
              </a:ext>
            </a:extLst>
          </p:cNvPr>
          <p:cNvSpPr>
            <a:spLocks noChangeShapeType="1"/>
          </p:cNvSpPr>
          <p:nvPr/>
        </p:nvSpPr>
        <p:spPr bwMode="auto">
          <a:xfrm flipV="1">
            <a:off x="5261396"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12" name="Line 203">
            <a:extLst>
              <a:ext uri="{FF2B5EF4-FFF2-40B4-BE49-F238E27FC236}">
                <a16:creationId xmlns:a16="http://schemas.microsoft.com/office/drawing/2014/main" id="{729C5766-A0C0-EAE6-D966-A84EC4C2574A}"/>
              </a:ext>
            </a:extLst>
          </p:cNvPr>
          <p:cNvSpPr>
            <a:spLocks noChangeShapeType="1"/>
          </p:cNvSpPr>
          <p:nvPr/>
        </p:nvSpPr>
        <p:spPr bwMode="auto">
          <a:xfrm flipV="1">
            <a:off x="5290765" y="6204826"/>
            <a:ext cx="0" cy="16975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13" name="Rectangle 204">
            <a:extLst>
              <a:ext uri="{FF2B5EF4-FFF2-40B4-BE49-F238E27FC236}">
                <a16:creationId xmlns:a16="http://schemas.microsoft.com/office/drawing/2014/main" id="{063CC856-46D2-E1AF-9148-39EF1D8AEB07}"/>
              </a:ext>
            </a:extLst>
          </p:cNvPr>
          <p:cNvSpPr>
            <a:spLocks noChangeArrowheads="1"/>
          </p:cNvSpPr>
          <p:nvPr/>
        </p:nvSpPr>
        <p:spPr bwMode="auto">
          <a:xfrm>
            <a:off x="5152732" y="643794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75000"/>
                  </a:schemeClr>
                </a:solidFill>
              </a:rPr>
              <a:t>10</a:t>
            </a:r>
            <a:endParaRPr lang="en-US" altLang="en-US" sz="2000" dirty="0">
              <a:solidFill>
                <a:schemeClr val="bg1">
                  <a:lumMod val="75000"/>
                </a:schemeClr>
              </a:solidFill>
            </a:endParaRPr>
          </a:p>
        </p:txBody>
      </p:sp>
      <p:sp>
        <p:nvSpPr>
          <p:cNvPr id="414" name="Rectangle 206">
            <a:extLst>
              <a:ext uri="{FF2B5EF4-FFF2-40B4-BE49-F238E27FC236}">
                <a16:creationId xmlns:a16="http://schemas.microsoft.com/office/drawing/2014/main" id="{EC82123D-93B6-38EB-840A-A13289471182}"/>
              </a:ext>
            </a:extLst>
          </p:cNvPr>
          <p:cNvSpPr>
            <a:spLocks noChangeArrowheads="1"/>
          </p:cNvSpPr>
          <p:nvPr/>
        </p:nvSpPr>
        <p:spPr bwMode="auto">
          <a:xfrm>
            <a:off x="5413735" y="63513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a:solidFill>
                  <a:schemeClr val="bg1">
                    <a:lumMod val="75000"/>
                  </a:schemeClr>
                </a:solidFill>
              </a:rPr>
              <a:t>6</a:t>
            </a:r>
            <a:endParaRPr lang="en-US" altLang="en-US" sz="2000">
              <a:solidFill>
                <a:schemeClr val="bg1">
                  <a:lumMod val="75000"/>
                </a:schemeClr>
              </a:solidFill>
            </a:endParaRPr>
          </a:p>
        </p:txBody>
      </p:sp>
      <p:sp>
        <p:nvSpPr>
          <p:cNvPr id="415" name="Line 207">
            <a:extLst>
              <a:ext uri="{FF2B5EF4-FFF2-40B4-BE49-F238E27FC236}">
                <a16:creationId xmlns:a16="http://schemas.microsoft.com/office/drawing/2014/main" id="{974FADA6-50C6-1BF2-C4DD-AE9BA69A2ECF}"/>
              </a:ext>
            </a:extLst>
          </p:cNvPr>
          <p:cNvSpPr>
            <a:spLocks noChangeShapeType="1"/>
          </p:cNvSpPr>
          <p:nvPr/>
        </p:nvSpPr>
        <p:spPr bwMode="auto">
          <a:xfrm flipV="1">
            <a:off x="5493407"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16" name="Line 208">
            <a:extLst>
              <a:ext uri="{FF2B5EF4-FFF2-40B4-BE49-F238E27FC236}">
                <a16:creationId xmlns:a16="http://schemas.microsoft.com/office/drawing/2014/main" id="{67F9D68F-5CDA-45EF-5D9C-C6CBEBD924B9}"/>
              </a:ext>
            </a:extLst>
          </p:cNvPr>
          <p:cNvSpPr>
            <a:spLocks noChangeShapeType="1"/>
          </p:cNvSpPr>
          <p:nvPr/>
        </p:nvSpPr>
        <p:spPr bwMode="auto">
          <a:xfrm flipV="1">
            <a:off x="5610880"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17" name="Line 209">
            <a:extLst>
              <a:ext uri="{FF2B5EF4-FFF2-40B4-BE49-F238E27FC236}">
                <a16:creationId xmlns:a16="http://schemas.microsoft.com/office/drawing/2014/main" id="{37FE9144-FFF3-0CDB-091A-6ACE489E916F}"/>
              </a:ext>
            </a:extLst>
          </p:cNvPr>
          <p:cNvSpPr>
            <a:spLocks noChangeShapeType="1"/>
          </p:cNvSpPr>
          <p:nvPr/>
        </p:nvSpPr>
        <p:spPr bwMode="auto">
          <a:xfrm flipV="1">
            <a:off x="5693111"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18" name="Line 210">
            <a:extLst>
              <a:ext uri="{FF2B5EF4-FFF2-40B4-BE49-F238E27FC236}">
                <a16:creationId xmlns:a16="http://schemas.microsoft.com/office/drawing/2014/main" id="{BB236AAE-FB95-3EBB-AF02-436182CC0947}"/>
              </a:ext>
            </a:extLst>
          </p:cNvPr>
          <p:cNvSpPr>
            <a:spLocks noChangeShapeType="1"/>
          </p:cNvSpPr>
          <p:nvPr/>
        </p:nvSpPr>
        <p:spPr bwMode="auto">
          <a:xfrm flipV="1">
            <a:off x="5757722"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19" name="Line 211">
            <a:extLst>
              <a:ext uri="{FF2B5EF4-FFF2-40B4-BE49-F238E27FC236}">
                <a16:creationId xmlns:a16="http://schemas.microsoft.com/office/drawing/2014/main" id="{9A38D2A7-6DE4-B67F-8C58-F25C381BAB82}"/>
              </a:ext>
            </a:extLst>
          </p:cNvPr>
          <p:cNvSpPr>
            <a:spLocks noChangeShapeType="1"/>
          </p:cNvSpPr>
          <p:nvPr/>
        </p:nvSpPr>
        <p:spPr bwMode="auto">
          <a:xfrm flipV="1">
            <a:off x="5810585"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20" name="Line 212">
            <a:extLst>
              <a:ext uri="{FF2B5EF4-FFF2-40B4-BE49-F238E27FC236}">
                <a16:creationId xmlns:a16="http://schemas.microsoft.com/office/drawing/2014/main" id="{82321836-FECD-D08B-77B4-C59EE1DAD52F}"/>
              </a:ext>
            </a:extLst>
          </p:cNvPr>
          <p:cNvSpPr>
            <a:spLocks noChangeShapeType="1"/>
          </p:cNvSpPr>
          <p:nvPr/>
        </p:nvSpPr>
        <p:spPr bwMode="auto">
          <a:xfrm flipV="1">
            <a:off x="5856107"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21" name="Line 213">
            <a:extLst>
              <a:ext uri="{FF2B5EF4-FFF2-40B4-BE49-F238E27FC236}">
                <a16:creationId xmlns:a16="http://schemas.microsoft.com/office/drawing/2014/main" id="{949B7355-A127-2E97-3A90-FA9C6CAFA283}"/>
              </a:ext>
            </a:extLst>
          </p:cNvPr>
          <p:cNvSpPr>
            <a:spLocks noChangeShapeType="1"/>
          </p:cNvSpPr>
          <p:nvPr/>
        </p:nvSpPr>
        <p:spPr bwMode="auto">
          <a:xfrm flipV="1">
            <a:off x="5894285"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22" name="Line 214">
            <a:extLst>
              <a:ext uri="{FF2B5EF4-FFF2-40B4-BE49-F238E27FC236}">
                <a16:creationId xmlns:a16="http://schemas.microsoft.com/office/drawing/2014/main" id="{32DC3E13-E87B-7E66-F3EC-45CB082B4AA5}"/>
              </a:ext>
            </a:extLst>
          </p:cNvPr>
          <p:cNvSpPr>
            <a:spLocks noChangeShapeType="1"/>
          </p:cNvSpPr>
          <p:nvPr/>
        </p:nvSpPr>
        <p:spPr bwMode="auto">
          <a:xfrm flipV="1">
            <a:off x="5929528" y="6204826"/>
            <a:ext cx="0" cy="93535"/>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23" name="Line 216">
            <a:extLst>
              <a:ext uri="{FF2B5EF4-FFF2-40B4-BE49-F238E27FC236}">
                <a16:creationId xmlns:a16="http://schemas.microsoft.com/office/drawing/2014/main" id="{71E9DDD7-FA6F-5A48-5BE0-C61570520A9A}"/>
              </a:ext>
            </a:extLst>
          </p:cNvPr>
          <p:cNvSpPr>
            <a:spLocks noChangeShapeType="1"/>
          </p:cNvSpPr>
          <p:nvPr/>
        </p:nvSpPr>
        <p:spPr bwMode="auto">
          <a:xfrm flipV="1">
            <a:off x="5960365" y="6204826"/>
            <a:ext cx="0" cy="16975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24" name="Line 13">
            <a:extLst>
              <a:ext uri="{FF2B5EF4-FFF2-40B4-BE49-F238E27FC236}">
                <a16:creationId xmlns:a16="http://schemas.microsoft.com/office/drawing/2014/main" id="{BF194298-890E-172D-2609-BD7126768D6E}"/>
              </a:ext>
            </a:extLst>
          </p:cNvPr>
          <p:cNvSpPr>
            <a:spLocks noChangeShapeType="1"/>
          </p:cNvSpPr>
          <p:nvPr/>
        </p:nvSpPr>
        <p:spPr bwMode="auto">
          <a:xfrm>
            <a:off x="1184721" y="6109295"/>
            <a:ext cx="79295" cy="0"/>
          </a:xfrm>
          <a:prstGeom prst="line">
            <a:avLst/>
          </a:prstGeom>
          <a:noFill/>
          <a:ln w="17463"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25" name="Line 129">
            <a:extLst>
              <a:ext uri="{FF2B5EF4-FFF2-40B4-BE49-F238E27FC236}">
                <a16:creationId xmlns:a16="http://schemas.microsoft.com/office/drawing/2014/main" id="{435654AD-7091-C5D8-9404-0D11EFD98EF5}"/>
              </a:ext>
            </a:extLst>
          </p:cNvPr>
          <p:cNvSpPr>
            <a:spLocks noChangeShapeType="1"/>
          </p:cNvSpPr>
          <p:nvPr/>
        </p:nvSpPr>
        <p:spPr bwMode="auto">
          <a:xfrm>
            <a:off x="1261416" y="6213488"/>
            <a:ext cx="4937760" cy="0"/>
          </a:xfrm>
          <a:prstGeom prst="line">
            <a:avLst/>
          </a:prstGeom>
          <a:noFill/>
          <a:ln w="12700" cap="flat">
            <a:solidFill>
              <a:schemeClr val="bg1">
                <a:lumMod val="75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solidFill>
                <a:schemeClr val="bg1">
                  <a:lumMod val="75000"/>
                </a:schemeClr>
              </a:solidFill>
              <a:highlight>
                <a:srgbClr val="F2F2F2"/>
              </a:highlight>
            </a:endParaRPr>
          </a:p>
        </p:txBody>
      </p:sp>
      <p:sp>
        <p:nvSpPr>
          <p:cNvPr id="426" name="TextBox 425">
            <a:extLst>
              <a:ext uri="{FF2B5EF4-FFF2-40B4-BE49-F238E27FC236}">
                <a16:creationId xmlns:a16="http://schemas.microsoft.com/office/drawing/2014/main" id="{437A36D5-FCC5-AFDF-011B-F82B7DBF680F}"/>
              </a:ext>
            </a:extLst>
          </p:cNvPr>
          <p:cNvSpPr txBox="1"/>
          <p:nvPr/>
        </p:nvSpPr>
        <p:spPr>
          <a:xfrm>
            <a:off x="1752940" y="2095672"/>
            <a:ext cx="537327" cy="276999"/>
          </a:xfrm>
          <a:prstGeom prst="rect">
            <a:avLst/>
          </a:prstGeom>
          <a:noFill/>
        </p:spPr>
        <p:txBody>
          <a:bodyPr wrap="none" rtlCol="0">
            <a:spAutoFit/>
          </a:bodyPr>
          <a:lstStyle/>
          <a:p>
            <a:r>
              <a:rPr lang="en-US" sz="1200" baseline="30000" dirty="0"/>
              <a:t>133</a:t>
            </a:r>
            <a:r>
              <a:rPr lang="en-US" sz="1200" dirty="0"/>
              <a:t>Cs</a:t>
            </a:r>
          </a:p>
        </p:txBody>
      </p:sp>
      <p:sp>
        <p:nvSpPr>
          <p:cNvPr id="427" name="TextBox 426">
            <a:extLst>
              <a:ext uri="{FF2B5EF4-FFF2-40B4-BE49-F238E27FC236}">
                <a16:creationId xmlns:a16="http://schemas.microsoft.com/office/drawing/2014/main" id="{0B9FA0FB-C43F-E94E-BF75-3FA887D76531}"/>
              </a:ext>
            </a:extLst>
          </p:cNvPr>
          <p:cNvSpPr txBox="1"/>
          <p:nvPr/>
        </p:nvSpPr>
        <p:spPr>
          <a:xfrm>
            <a:off x="4652462" y="2076550"/>
            <a:ext cx="1070248" cy="338554"/>
          </a:xfrm>
          <a:prstGeom prst="rect">
            <a:avLst/>
          </a:prstGeom>
          <a:solidFill>
            <a:srgbClr val="000000">
              <a:alpha val="54118"/>
            </a:srgbClr>
          </a:solidFill>
        </p:spPr>
        <p:txBody>
          <a:bodyPr wrap="square" rtlCol="0">
            <a:spAutoFit/>
          </a:bodyPr>
          <a:lstStyle/>
          <a:p>
            <a:pPr algn="ctr"/>
            <a:r>
              <a:rPr lang="en-US" sz="1600" dirty="0">
                <a:solidFill>
                  <a:schemeClr val="bg2">
                    <a:lumMod val="90000"/>
                  </a:schemeClr>
                </a:solidFill>
              </a:rPr>
              <a:t>GNSS CV</a:t>
            </a:r>
          </a:p>
        </p:txBody>
      </p:sp>
      <p:sp>
        <p:nvSpPr>
          <p:cNvPr id="428" name="Google Shape;239;p5">
            <a:extLst>
              <a:ext uri="{FF2B5EF4-FFF2-40B4-BE49-F238E27FC236}">
                <a16:creationId xmlns:a16="http://schemas.microsoft.com/office/drawing/2014/main" id="{A2F32ADA-6423-2FFA-9F84-4F9DDFFB25B6}"/>
              </a:ext>
            </a:extLst>
          </p:cNvPr>
          <p:cNvSpPr txBox="1"/>
          <p:nvPr/>
        </p:nvSpPr>
        <p:spPr>
          <a:xfrm rot="16200000">
            <a:off x="-1723173" y="3108421"/>
            <a:ext cx="4240361" cy="400069"/>
          </a:xfrm>
          <a:prstGeom prst="rect">
            <a:avLst/>
          </a:prstGeom>
          <a:noFill/>
          <a:ln>
            <a:noFill/>
          </a:ln>
        </p:spPr>
        <p:txBody>
          <a:bodyPr spcFirstLastPara="1" wrap="square" lIns="91425" tIns="45700" rIns="91425" bIns="45700" anchor="t" anchorCtr="0">
            <a:spAutoFit/>
          </a:bodyPr>
          <a:lstStyle/>
          <a:p>
            <a:pPr algn="ctr"/>
            <a:r>
              <a:rPr lang="en-US" sz="2000" dirty="0">
                <a:solidFill>
                  <a:schemeClr val="bg1"/>
                </a:solidFill>
                <a:latin typeface="Calibri"/>
                <a:ea typeface="Calibri"/>
                <a:cs typeface="Calibri"/>
                <a:sym typeface="Calibri"/>
              </a:rPr>
              <a:t>Fractional stability, </a:t>
            </a:r>
            <a:r>
              <a:rPr lang="en-US" sz="2000" dirty="0" err="1">
                <a:solidFill>
                  <a:schemeClr val="bg1"/>
                </a:solidFill>
                <a:latin typeface="Symbol" pitchFamily="2" charset="2"/>
                <a:ea typeface="Calibri"/>
                <a:cs typeface="Calibri"/>
                <a:sym typeface="Calibri"/>
              </a:rPr>
              <a:t>D</a:t>
            </a:r>
            <a:r>
              <a:rPr lang="en-US" sz="2000" dirty="0" err="1">
                <a:solidFill>
                  <a:schemeClr val="bg1"/>
                </a:solidFill>
                <a:latin typeface="Calibri"/>
                <a:ea typeface="Calibri"/>
                <a:cs typeface="Calibri"/>
                <a:sym typeface="Calibri"/>
              </a:rPr>
              <a:t>f</a:t>
            </a:r>
            <a:r>
              <a:rPr lang="en-US" sz="2000" dirty="0">
                <a:solidFill>
                  <a:schemeClr val="bg1"/>
                </a:solidFill>
                <a:latin typeface="Calibri"/>
                <a:ea typeface="Calibri"/>
                <a:cs typeface="Calibri"/>
                <a:sym typeface="Calibri"/>
              </a:rPr>
              <a:t>/f </a:t>
            </a:r>
            <a:endParaRPr sz="2000" dirty="0">
              <a:solidFill>
                <a:schemeClr val="bg1"/>
              </a:solidFill>
            </a:endParaRPr>
          </a:p>
        </p:txBody>
      </p:sp>
      <p:sp>
        <p:nvSpPr>
          <p:cNvPr id="429" name="TextBox 428">
            <a:extLst>
              <a:ext uri="{FF2B5EF4-FFF2-40B4-BE49-F238E27FC236}">
                <a16:creationId xmlns:a16="http://schemas.microsoft.com/office/drawing/2014/main" id="{743C038E-A903-867F-1408-ED84A47350B0}"/>
              </a:ext>
            </a:extLst>
          </p:cNvPr>
          <p:cNvSpPr txBox="1"/>
          <p:nvPr/>
        </p:nvSpPr>
        <p:spPr>
          <a:xfrm rot="1414312">
            <a:off x="2625103" y="3836254"/>
            <a:ext cx="1565249" cy="646331"/>
          </a:xfrm>
          <a:prstGeom prst="rect">
            <a:avLst/>
          </a:prstGeom>
          <a:solidFill>
            <a:srgbClr val="000000">
              <a:alpha val="52157"/>
            </a:srgbClr>
          </a:solidFill>
        </p:spPr>
        <p:txBody>
          <a:bodyPr wrap="square" rtlCol="0">
            <a:spAutoFit/>
          </a:bodyPr>
          <a:lstStyle/>
          <a:p>
            <a:pPr algn="ctr"/>
            <a:r>
              <a:rPr lang="en-US" dirty="0">
                <a:solidFill>
                  <a:srgbClr val="FFFF00"/>
                </a:solidFill>
              </a:rPr>
              <a:t>Optical clocks</a:t>
            </a:r>
          </a:p>
        </p:txBody>
      </p:sp>
      <p:sp>
        <p:nvSpPr>
          <p:cNvPr id="430" name="Freeform 225">
            <a:extLst>
              <a:ext uri="{FF2B5EF4-FFF2-40B4-BE49-F238E27FC236}">
                <a16:creationId xmlns:a16="http://schemas.microsoft.com/office/drawing/2014/main" id="{BE1DEB70-78DF-4002-2217-BCD586131BD5}"/>
              </a:ext>
            </a:extLst>
          </p:cNvPr>
          <p:cNvSpPr>
            <a:spLocks/>
          </p:cNvSpPr>
          <p:nvPr/>
        </p:nvSpPr>
        <p:spPr bwMode="auto">
          <a:xfrm>
            <a:off x="1263474" y="2610913"/>
            <a:ext cx="2243002" cy="2642451"/>
          </a:xfrm>
          <a:custGeom>
            <a:avLst/>
            <a:gdLst>
              <a:gd name="T0" fmla="*/ 0 w 2272"/>
              <a:gd name="T1" fmla="*/ 0 h 941"/>
              <a:gd name="T2" fmla="*/ 454 w 2272"/>
              <a:gd name="T3" fmla="*/ 66 h 941"/>
              <a:gd name="T4" fmla="*/ 908 w 2272"/>
              <a:gd name="T5" fmla="*/ 295 h 941"/>
              <a:gd name="T6" fmla="*/ 1363 w 2272"/>
              <a:gd name="T7" fmla="*/ 446 h 941"/>
              <a:gd name="T8" fmla="*/ 1818 w 2272"/>
              <a:gd name="T9" fmla="*/ 675 h 941"/>
              <a:gd name="T10" fmla="*/ 2272 w 2272"/>
              <a:gd name="T11" fmla="*/ 941 h 941"/>
              <a:gd name="connsiteX0" fmla="*/ 0 w 10073"/>
              <a:gd name="connsiteY0" fmla="*/ 0 h 12178"/>
              <a:gd name="connsiteX1" fmla="*/ 2071 w 10073"/>
              <a:gd name="connsiteY1" fmla="*/ 2879 h 12178"/>
              <a:gd name="connsiteX2" fmla="*/ 4069 w 10073"/>
              <a:gd name="connsiteY2" fmla="*/ 5313 h 12178"/>
              <a:gd name="connsiteX3" fmla="*/ 6072 w 10073"/>
              <a:gd name="connsiteY3" fmla="*/ 6918 h 12178"/>
              <a:gd name="connsiteX4" fmla="*/ 8075 w 10073"/>
              <a:gd name="connsiteY4" fmla="*/ 9351 h 12178"/>
              <a:gd name="connsiteX5" fmla="*/ 10073 w 10073"/>
              <a:gd name="connsiteY5" fmla="*/ 12178 h 12178"/>
              <a:gd name="connsiteX0" fmla="*/ 0 w 9683"/>
              <a:gd name="connsiteY0" fmla="*/ 0 h 11648"/>
              <a:gd name="connsiteX1" fmla="*/ 2071 w 9683"/>
              <a:gd name="connsiteY1" fmla="*/ 2879 h 11648"/>
              <a:gd name="connsiteX2" fmla="*/ 4069 w 9683"/>
              <a:gd name="connsiteY2" fmla="*/ 5313 h 11648"/>
              <a:gd name="connsiteX3" fmla="*/ 6072 w 9683"/>
              <a:gd name="connsiteY3" fmla="*/ 6918 h 11648"/>
              <a:gd name="connsiteX4" fmla="*/ 8075 w 9683"/>
              <a:gd name="connsiteY4" fmla="*/ 9351 h 11648"/>
              <a:gd name="connsiteX5" fmla="*/ 9683 w 9683"/>
              <a:gd name="connsiteY5" fmla="*/ 11648 h 11648"/>
              <a:gd name="connsiteX0" fmla="*/ 0 w 10000"/>
              <a:gd name="connsiteY0" fmla="*/ 0 h 10000"/>
              <a:gd name="connsiteX1" fmla="*/ 2529 w 10000"/>
              <a:gd name="connsiteY1" fmla="*/ 4146 h 10000"/>
              <a:gd name="connsiteX2" fmla="*/ 4202 w 10000"/>
              <a:gd name="connsiteY2" fmla="*/ 4561 h 10000"/>
              <a:gd name="connsiteX3" fmla="*/ 6271 w 10000"/>
              <a:gd name="connsiteY3" fmla="*/ 5939 h 10000"/>
              <a:gd name="connsiteX4" fmla="*/ 8339 w 10000"/>
              <a:gd name="connsiteY4" fmla="*/ 8028 h 10000"/>
              <a:gd name="connsiteX5" fmla="*/ 10000 w 10000"/>
              <a:gd name="connsiteY5" fmla="*/ 10000 h 10000"/>
              <a:gd name="connsiteX0" fmla="*/ 0 w 10000"/>
              <a:gd name="connsiteY0" fmla="*/ 0 h 10000"/>
              <a:gd name="connsiteX1" fmla="*/ 2529 w 10000"/>
              <a:gd name="connsiteY1" fmla="*/ 4146 h 10000"/>
              <a:gd name="connsiteX2" fmla="*/ 4543 w 10000"/>
              <a:gd name="connsiteY2" fmla="*/ 7204 h 10000"/>
              <a:gd name="connsiteX3" fmla="*/ 6271 w 10000"/>
              <a:gd name="connsiteY3" fmla="*/ 5939 h 10000"/>
              <a:gd name="connsiteX4" fmla="*/ 8339 w 10000"/>
              <a:gd name="connsiteY4" fmla="*/ 8028 h 10000"/>
              <a:gd name="connsiteX5" fmla="*/ 10000 w 10000"/>
              <a:gd name="connsiteY5" fmla="*/ 10000 h 10000"/>
              <a:gd name="connsiteX0" fmla="*/ 0 w 10000"/>
              <a:gd name="connsiteY0" fmla="*/ 0 h 10080"/>
              <a:gd name="connsiteX1" fmla="*/ 2529 w 10000"/>
              <a:gd name="connsiteY1" fmla="*/ 4146 h 10080"/>
              <a:gd name="connsiteX2" fmla="*/ 4543 w 10000"/>
              <a:gd name="connsiteY2" fmla="*/ 7204 h 10080"/>
              <a:gd name="connsiteX3" fmla="*/ 6807 w 10000"/>
              <a:gd name="connsiteY3" fmla="*/ 10080 h 10080"/>
              <a:gd name="connsiteX4" fmla="*/ 8339 w 10000"/>
              <a:gd name="connsiteY4" fmla="*/ 8028 h 10080"/>
              <a:gd name="connsiteX5" fmla="*/ 10000 w 10000"/>
              <a:gd name="connsiteY5" fmla="*/ 10000 h 10080"/>
              <a:gd name="connsiteX0" fmla="*/ 0 w 10000"/>
              <a:gd name="connsiteY0" fmla="*/ 0 h 15341"/>
              <a:gd name="connsiteX1" fmla="*/ 2529 w 10000"/>
              <a:gd name="connsiteY1" fmla="*/ 4146 h 15341"/>
              <a:gd name="connsiteX2" fmla="*/ 4543 w 10000"/>
              <a:gd name="connsiteY2" fmla="*/ 7204 h 15341"/>
              <a:gd name="connsiteX3" fmla="*/ 6807 w 10000"/>
              <a:gd name="connsiteY3" fmla="*/ 10080 h 15341"/>
              <a:gd name="connsiteX4" fmla="*/ 9021 w 10000"/>
              <a:gd name="connsiteY4" fmla="*/ 15341 h 15341"/>
              <a:gd name="connsiteX5" fmla="*/ 10000 w 10000"/>
              <a:gd name="connsiteY5" fmla="*/ 10000 h 15341"/>
              <a:gd name="connsiteX0" fmla="*/ 0 w 10146"/>
              <a:gd name="connsiteY0" fmla="*/ 0 h 18899"/>
              <a:gd name="connsiteX1" fmla="*/ 2529 w 10146"/>
              <a:gd name="connsiteY1" fmla="*/ 4146 h 18899"/>
              <a:gd name="connsiteX2" fmla="*/ 4543 w 10146"/>
              <a:gd name="connsiteY2" fmla="*/ 7204 h 18899"/>
              <a:gd name="connsiteX3" fmla="*/ 6807 w 10146"/>
              <a:gd name="connsiteY3" fmla="*/ 10080 h 18899"/>
              <a:gd name="connsiteX4" fmla="*/ 9021 w 10146"/>
              <a:gd name="connsiteY4" fmla="*/ 15341 h 18899"/>
              <a:gd name="connsiteX5" fmla="*/ 10146 w 10146"/>
              <a:gd name="connsiteY5" fmla="*/ 18899 h 18899"/>
              <a:gd name="csX0" fmla="*/ 0 w 10246"/>
              <a:gd name="csY0" fmla="*/ 0 h 17816"/>
              <a:gd name="csX1" fmla="*/ 2629 w 10246"/>
              <a:gd name="csY1" fmla="*/ 3063 h 17816"/>
              <a:gd name="csX2" fmla="*/ 4643 w 10246"/>
              <a:gd name="csY2" fmla="*/ 6121 h 17816"/>
              <a:gd name="csX3" fmla="*/ 6907 w 10246"/>
              <a:gd name="csY3" fmla="*/ 8997 h 17816"/>
              <a:gd name="csX4" fmla="*/ 9121 w 10246"/>
              <a:gd name="csY4" fmla="*/ 14258 h 17816"/>
              <a:gd name="csX5" fmla="*/ 10246 w 10246"/>
              <a:gd name="csY5" fmla="*/ 17816 h 17816"/>
              <a:gd name="csX0" fmla="*/ 0 w 10246"/>
              <a:gd name="csY0" fmla="*/ 0 h 17816"/>
              <a:gd name="csX1" fmla="*/ 2529 w 10246"/>
              <a:gd name="csY1" fmla="*/ 4813 h 17816"/>
              <a:gd name="csX2" fmla="*/ 4643 w 10246"/>
              <a:gd name="csY2" fmla="*/ 6121 h 17816"/>
              <a:gd name="csX3" fmla="*/ 6907 w 10246"/>
              <a:gd name="csY3" fmla="*/ 8997 h 17816"/>
              <a:gd name="csX4" fmla="*/ 9121 w 10246"/>
              <a:gd name="csY4" fmla="*/ 14258 h 17816"/>
              <a:gd name="csX5" fmla="*/ 10246 w 10246"/>
              <a:gd name="csY5" fmla="*/ 17816 h 17816"/>
              <a:gd name="csX0" fmla="*/ 0 w 10246"/>
              <a:gd name="csY0" fmla="*/ 0 h 17816"/>
              <a:gd name="csX1" fmla="*/ 2379 w 10246"/>
              <a:gd name="csY1" fmla="*/ 4896 h 17816"/>
              <a:gd name="csX2" fmla="*/ 4643 w 10246"/>
              <a:gd name="csY2" fmla="*/ 6121 h 17816"/>
              <a:gd name="csX3" fmla="*/ 6907 w 10246"/>
              <a:gd name="csY3" fmla="*/ 8997 h 17816"/>
              <a:gd name="csX4" fmla="*/ 9121 w 10246"/>
              <a:gd name="csY4" fmla="*/ 14258 h 17816"/>
              <a:gd name="csX5" fmla="*/ 10246 w 10246"/>
              <a:gd name="csY5" fmla="*/ 17816 h 17816"/>
              <a:gd name="csX0" fmla="*/ 0 w 10246"/>
              <a:gd name="csY0" fmla="*/ 0 h 17816"/>
              <a:gd name="csX1" fmla="*/ 2379 w 10246"/>
              <a:gd name="csY1" fmla="*/ 4896 h 17816"/>
              <a:gd name="csX2" fmla="*/ 4743 w 10246"/>
              <a:gd name="csY2" fmla="*/ 9537 h 17816"/>
              <a:gd name="csX3" fmla="*/ 6907 w 10246"/>
              <a:gd name="csY3" fmla="*/ 8997 h 17816"/>
              <a:gd name="csX4" fmla="*/ 9121 w 10246"/>
              <a:gd name="csY4" fmla="*/ 14258 h 17816"/>
              <a:gd name="csX5" fmla="*/ 10246 w 10246"/>
              <a:gd name="csY5" fmla="*/ 17816 h 17816"/>
              <a:gd name="csX0" fmla="*/ 0 w 10246"/>
              <a:gd name="csY0" fmla="*/ 0 h 17816"/>
              <a:gd name="csX1" fmla="*/ 2379 w 10246"/>
              <a:gd name="csY1" fmla="*/ 4896 h 17816"/>
              <a:gd name="csX2" fmla="*/ 4743 w 10246"/>
              <a:gd name="csY2" fmla="*/ 10120 h 17816"/>
              <a:gd name="csX3" fmla="*/ 6907 w 10246"/>
              <a:gd name="csY3" fmla="*/ 8997 h 17816"/>
              <a:gd name="csX4" fmla="*/ 9121 w 10246"/>
              <a:gd name="csY4" fmla="*/ 14258 h 17816"/>
              <a:gd name="csX5" fmla="*/ 10246 w 10246"/>
              <a:gd name="csY5" fmla="*/ 17816 h 17816"/>
              <a:gd name="csX0" fmla="*/ 0 w 10246"/>
              <a:gd name="csY0" fmla="*/ 0 h 17816"/>
              <a:gd name="csX1" fmla="*/ 2379 w 10246"/>
              <a:gd name="csY1" fmla="*/ 4896 h 17816"/>
              <a:gd name="csX2" fmla="*/ 4743 w 10246"/>
              <a:gd name="csY2" fmla="*/ 10120 h 17816"/>
              <a:gd name="csX3" fmla="*/ 6907 w 10246"/>
              <a:gd name="csY3" fmla="*/ 12913 h 17816"/>
              <a:gd name="csX4" fmla="*/ 9121 w 10246"/>
              <a:gd name="csY4" fmla="*/ 14258 h 17816"/>
              <a:gd name="csX5" fmla="*/ 10246 w 10246"/>
              <a:gd name="csY5" fmla="*/ 17816 h 17816"/>
              <a:gd name="csX0" fmla="*/ 0 w 9121"/>
              <a:gd name="csY0" fmla="*/ 0 h 14258"/>
              <a:gd name="csX1" fmla="*/ 2379 w 9121"/>
              <a:gd name="csY1" fmla="*/ 4896 h 14258"/>
              <a:gd name="csX2" fmla="*/ 4743 w 9121"/>
              <a:gd name="csY2" fmla="*/ 10120 h 14258"/>
              <a:gd name="csX3" fmla="*/ 6907 w 9121"/>
              <a:gd name="csY3" fmla="*/ 12913 h 14258"/>
              <a:gd name="csX4" fmla="*/ 9121 w 9121"/>
              <a:gd name="csY4" fmla="*/ 14258 h 14258"/>
              <a:gd name="csX0" fmla="*/ 0 w 8141"/>
              <a:gd name="csY0" fmla="*/ 0 h 10000"/>
              <a:gd name="csX1" fmla="*/ 2608 w 8141"/>
              <a:gd name="csY1" fmla="*/ 3434 h 10000"/>
              <a:gd name="csX2" fmla="*/ 5200 w 8141"/>
              <a:gd name="csY2" fmla="*/ 7098 h 10000"/>
              <a:gd name="csX3" fmla="*/ 7573 w 8141"/>
              <a:gd name="csY3" fmla="*/ 9057 h 10000"/>
              <a:gd name="csX4" fmla="*/ 8141 w 8141"/>
              <a:gd name="csY4" fmla="*/ 10000 h 10000"/>
              <a:gd name="csX0" fmla="*/ 0 w 10201"/>
              <a:gd name="csY0" fmla="*/ 0 h 9708"/>
              <a:gd name="csX1" fmla="*/ 3204 w 10201"/>
              <a:gd name="csY1" fmla="*/ 3434 h 9708"/>
              <a:gd name="csX2" fmla="*/ 6387 w 10201"/>
              <a:gd name="csY2" fmla="*/ 7098 h 9708"/>
              <a:gd name="csX3" fmla="*/ 9302 w 10201"/>
              <a:gd name="csY3" fmla="*/ 9057 h 9708"/>
              <a:gd name="csX4" fmla="*/ 10201 w 10201"/>
              <a:gd name="csY4" fmla="*/ 9708 h 9708"/>
              <a:gd name="csX0" fmla="*/ 0 w 10000"/>
              <a:gd name="csY0" fmla="*/ 0 h 10139"/>
              <a:gd name="csX1" fmla="*/ 3141 w 10000"/>
              <a:gd name="csY1" fmla="*/ 3676 h 10139"/>
              <a:gd name="csX2" fmla="*/ 6261 w 10000"/>
              <a:gd name="csY2" fmla="*/ 7450 h 10139"/>
              <a:gd name="csX3" fmla="*/ 9119 w 10000"/>
              <a:gd name="csY3" fmla="*/ 9468 h 10139"/>
              <a:gd name="csX4" fmla="*/ 10000 w 10000"/>
              <a:gd name="csY4" fmla="*/ 10139 h 10139"/>
              <a:gd name="csX0" fmla="*/ 0 w 10000"/>
              <a:gd name="csY0" fmla="*/ 0 h 10139"/>
              <a:gd name="csX1" fmla="*/ 3169 w 10000"/>
              <a:gd name="csY1" fmla="*/ 3510 h 10139"/>
              <a:gd name="csX2" fmla="*/ 6261 w 10000"/>
              <a:gd name="csY2" fmla="*/ 7450 h 10139"/>
              <a:gd name="csX3" fmla="*/ 9119 w 10000"/>
              <a:gd name="csY3" fmla="*/ 9468 h 10139"/>
              <a:gd name="csX4" fmla="*/ 10000 w 10000"/>
              <a:gd name="csY4" fmla="*/ 10139 h 10139"/>
              <a:gd name="csX0" fmla="*/ 0 w 10000"/>
              <a:gd name="csY0" fmla="*/ 0 h 10139"/>
              <a:gd name="csX1" fmla="*/ 3169 w 10000"/>
              <a:gd name="csY1" fmla="*/ 3510 h 10139"/>
              <a:gd name="csX2" fmla="*/ 6177 w 10000"/>
              <a:gd name="csY2" fmla="*/ 7034 h 10139"/>
              <a:gd name="csX3" fmla="*/ 9119 w 10000"/>
              <a:gd name="csY3" fmla="*/ 9468 h 10139"/>
              <a:gd name="csX4" fmla="*/ 10000 w 10000"/>
              <a:gd name="csY4" fmla="*/ 10139 h 10139"/>
              <a:gd name="csX0" fmla="*/ 0 w 10000"/>
              <a:gd name="csY0" fmla="*/ 0 h 10139"/>
              <a:gd name="csX1" fmla="*/ 3169 w 10000"/>
              <a:gd name="csY1" fmla="*/ 3510 h 10139"/>
              <a:gd name="csX2" fmla="*/ 6177 w 10000"/>
              <a:gd name="csY2" fmla="*/ 7034 h 10139"/>
              <a:gd name="csX3" fmla="*/ 9119 w 10000"/>
              <a:gd name="csY3" fmla="*/ 9274 h 10139"/>
              <a:gd name="csX4" fmla="*/ 10000 w 10000"/>
              <a:gd name="csY4" fmla="*/ 10139 h 10139"/>
              <a:gd name="csX0" fmla="*/ 0 w 9944"/>
              <a:gd name="csY0" fmla="*/ 0 h 10056"/>
              <a:gd name="csX1" fmla="*/ 3169 w 9944"/>
              <a:gd name="csY1" fmla="*/ 3510 h 10056"/>
              <a:gd name="csX2" fmla="*/ 6177 w 9944"/>
              <a:gd name="csY2" fmla="*/ 7034 h 10056"/>
              <a:gd name="csX3" fmla="*/ 9119 w 9944"/>
              <a:gd name="csY3" fmla="*/ 9274 h 10056"/>
              <a:gd name="csX4" fmla="*/ 9944 w 9944"/>
              <a:gd name="csY4" fmla="*/ 10056 h 10056"/>
            </a:gdLst>
            <a:ahLst/>
            <a:cxnLst>
              <a:cxn ang="0">
                <a:pos x="csX0" y="csY0"/>
              </a:cxn>
              <a:cxn ang="0">
                <a:pos x="csX1" y="csY1"/>
              </a:cxn>
              <a:cxn ang="0">
                <a:pos x="csX2" y="csY2"/>
              </a:cxn>
              <a:cxn ang="0">
                <a:pos x="csX3" y="csY3"/>
              </a:cxn>
              <a:cxn ang="0">
                <a:pos x="csX4" y="csY4"/>
              </a:cxn>
            </a:cxnLst>
            <a:rect l="l" t="t" r="r" b="b"/>
            <a:pathLst>
              <a:path w="9944" h="10056">
                <a:moveTo>
                  <a:pt x="0" y="0"/>
                </a:moveTo>
                <a:lnTo>
                  <a:pt x="3169" y="3510"/>
                </a:lnTo>
                <a:lnTo>
                  <a:pt x="6177" y="7034"/>
                </a:lnTo>
                <a:lnTo>
                  <a:pt x="9119" y="9274"/>
                </a:lnTo>
                <a:lnTo>
                  <a:pt x="9944" y="10056"/>
                </a:lnTo>
              </a:path>
            </a:pathLst>
          </a:custGeom>
          <a:noFill/>
          <a:ln w="38100"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431" name="TextBox 430">
            <a:extLst>
              <a:ext uri="{FF2B5EF4-FFF2-40B4-BE49-F238E27FC236}">
                <a16:creationId xmlns:a16="http://schemas.microsoft.com/office/drawing/2014/main" id="{07A13EA1-32C1-360D-BF18-DDC013852DE0}"/>
              </a:ext>
            </a:extLst>
          </p:cNvPr>
          <p:cNvSpPr txBox="1"/>
          <p:nvPr/>
        </p:nvSpPr>
        <p:spPr>
          <a:xfrm rot="2457868">
            <a:off x="2019034" y="4668206"/>
            <a:ext cx="1509333" cy="584775"/>
          </a:xfrm>
          <a:prstGeom prst="rect">
            <a:avLst/>
          </a:prstGeom>
          <a:noFill/>
        </p:spPr>
        <p:txBody>
          <a:bodyPr wrap="square" rtlCol="0">
            <a:spAutoFit/>
          </a:bodyPr>
          <a:lstStyle/>
          <a:p>
            <a:pPr algn="ctr"/>
            <a:r>
              <a:rPr lang="en-US" sz="1600" dirty="0">
                <a:solidFill>
                  <a:srgbClr val="FF0000"/>
                </a:solidFill>
              </a:rPr>
              <a:t>Free-space 300 km </a:t>
            </a:r>
          </a:p>
        </p:txBody>
      </p:sp>
      <p:sp>
        <p:nvSpPr>
          <p:cNvPr id="432" name="TextBox 431">
            <a:extLst>
              <a:ext uri="{FF2B5EF4-FFF2-40B4-BE49-F238E27FC236}">
                <a16:creationId xmlns:a16="http://schemas.microsoft.com/office/drawing/2014/main" id="{CCD2FDA6-A80E-6E69-33DF-640A10C22208}"/>
              </a:ext>
            </a:extLst>
          </p:cNvPr>
          <p:cNvSpPr txBox="1"/>
          <p:nvPr/>
        </p:nvSpPr>
        <p:spPr>
          <a:xfrm>
            <a:off x="4598894" y="4845134"/>
            <a:ext cx="1196063" cy="584775"/>
          </a:xfrm>
          <a:prstGeom prst="rect">
            <a:avLst/>
          </a:prstGeom>
          <a:noFill/>
        </p:spPr>
        <p:txBody>
          <a:bodyPr wrap="square" rtlCol="0">
            <a:spAutoFit/>
          </a:bodyPr>
          <a:lstStyle/>
          <a:p>
            <a:r>
              <a:rPr lang="en-US" sz="1600" dirty="0">
                <a:solidFill>
                  <a:srgbClr val="FF6600"/>
                </a:solidFill>
              </a:rPr>
              <a:t>1000 km fiber link</a:t>
            </a:r>
          </a:p>
        </p:txBody>
      </p:sp>
      <p:sp>
        <p:nvSpPr>
          <p:cNvPr id="437" name="Line 66">
            <a:extLst>
              <a:ext uri="{FF2B5EF4-FFF2-40B4-BE49-F238E27FC236}">
                <a16:creationId xmlns:a16="http://schemas.microsoft.com/office/drawing/2014/main" id="{3B034B04-4940-CF13-9F37-D7CEDD6D0105}"/>
              </a:ext>
            </a:extLst>
          </p:cNvPr>
          <p:cNvSpPr>
            <a:spLocks noChangeShapeType="1"/>
          </p:cNvSpPr>
          <p:nvPr/>
        </p:nvSpPr>
        <p:spPr bwMode="auto">
          <a:xfrm>
            <a:off x="1236364" y="3572624"/>
            <a:ext cx="4750886" cy="0"/>
          </a:xfrm>
          <a:prstGeom prst="line">
            <a:avLst/>
          </a:prstGeom>
          <a:noFill/>
          <a:ln w="4763" cap="flat">
            <a:solidFill>
              <a:schemeClr val="tx1">
                <a:lumMod val="75000"/>
                <a:lumOff val="2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438" name="TextBox 437">
            <a:extLst>
              <a:ext uri="{FF2B5EF4-FFF2-40B4-BE49-F238E27FC236}">
                <a16:creationId xmlns:a16="http://schemas.microsoft.com/office/drawing/2014/main" id="{F5D10BB4-3BEF-A177-ACA9-CEEBB469BD24}"/>
              </a:ext>
            </a:extLst>
          </p:cNvPr>
          <p:cNvSpPr txBox="1"/>
          <p:nvPr/>
        </p:nvSpPr>
        <p:spPr>
          <a:xfrm>
            <a:off x="5184437" y="3778525"/>
            <a:ext cx="781030" cy="338554"/>
          </a:xfrm>
          <a:prstGeom prst="rect">
            <a:avLst/>
          </a:prstGeom>
          <a:solidFill>
            <a:srgbClr val="000000">
              <a:alpha val="38000"/>
            </a:srgbClr>
          </a:solidFill>
        </p:spPr>
        <p:txBody>
          <a:bodyPr wrap="square" rtlCol="0">
            <a:spAutoFit/>
          </a:bodyPr>
          <a:lstStyle/>
          <a:p>
            <a:pPr algn="ctr"/>
            <a:r>
              <a:rPr lang="en-US" sz="1600" dirty="0">
                <a:solidFill>
                  <a:schemeClr val="accent3">
                    <a:lumMod val="60000"/>
                    <a:lumOff val="40000"/>
                  </a:schemeClr>
                </a:solidFill>
              </a:rPr>
              <a:t>TWCP</a:t>
            </a:r>
          </a:p>
        </p:txBody>
      </p:sp>
      <p:sp>
        <p:nvSpPr>
          <p:cNvPr id="439" name="Freeform 225">
            <a:extLst>
              <a:ext uri="{FF2B5EF4-FFF2-40B4-BE49-F238E27FC236}">
                <a16:creationId xmlns:a16="http://schemas.microsoft.com/office/drawing/2014/main" id="{DF5C330D-3B1B-1058-C15D-6EA973F7FFB3}"/>
              </a:ext>
            </a:extLst>
          </p:cNvPr>
          <p:cNvSpPr>
            <a:spLocks/>
          </p:cNvSpPr>
          <p:nvPr/>
        </p:nvSpPr>
        <p:spPr bwMode="auto">
          <a:xfrm>
            <a:off x="1293134" y="2910412"/>
            <a:ext cx="4033451" cy="2739790"/>
          </a:xfrm>
          <a:custGeom>
            <a:avLst/>
            <a:gdLst>
              <a:gd name="T0" fmla="*/ 0 w 2272"/>
              <a:gd name="T1" fmla="*/ 0 h 941"/>
              <a:gd name="T2" fmla="*/ 454 w 2272"/>
              <a:gd name="T3" fmla="*/ 66 h 941"/>
              <a:gd name="T4" fmla="*/ 908 w 2272"/>
              <a:gd name="T5" fmla="*/ 295 h 941"/>
              <a:gd name="T6" fmla="*/ 1363 w 2272"/>
              <a:gd name="T7" fmla="*/ 446 h 941"/>
              <a:gd name="T8" fmla="*/ 1818 w 2272"/>
              <a:gd name="T9" fmla="*/ 675 h 941"/>
              <a:gd name="T10" fmla="*/ 2272 w 2272"/>
              <a:gd name="T11" fmla="*/ 941 h 941"/>
              <a:gd name="connsiteX0" fmla="*/ 0 w 10073"/>
              <a:gd name="connsiteY0" fmla="*/ 0 h 12178"/>
              <a:gd name="connsiteX1" fmla="*/ 2071 w 10073"/>
              <a:gd name="connsiteY1" fmla="*/ 2879 h 12178"/>
              <a:gd name="connsiteX2" fmla="*/ 4069 w 10073"/>
              <a:gd name="connsiteY2" fmla="*/ 5313 h 12178"/>
              <a:gd name="connsiteX3" fmla="*/ 6072 w 10073"/>
              <a:gd name="connsiteY3" fmla="*/ 6918 h 12178"/>
              <a:gd name="connsiteX4" fmla="*/ 8075 w 10073"/>
              <a:gd name="connsiteY4" fmla="*/ 9351 h 12178"/>
              <a:gd name="connsiteX5" fmla="*/ 10073 w 10073"/>
              <a:gd name="connsiteY5" fmla="*/ 12178 h 12178"/>
              <a:gd name="connsiteX0" fmla="*/ 0 w 9683"/>
              <a:gd name="connsiteY0" fmla="*/ 0 h 11648"/>
              <a:gd name="connsiteX1" fmla="*/ 2071 w 9683"/>
              <a:gd name="connsiteY1" fmla="*/ 2879 h 11648"/>
              <a:gd name="connsiteX2" fmla="*/ 4069 w 9683"/>
              <a:gd name="connsiteY2" fmla="*/ 5313 h 11648"/>
              <a:gd name="connsiteX3" fmla="*/ 6072 w 9683"/>
              <a:gd name="connsiteY3" fmla="*/ 6918 h 11648"/>
              <a:gd name="connsiteX4" fmla="*/ 8075 w 9683"/>
              <a:gd name="connsiteY4" fmla="*/ 9351 h 11648"/>
              <a:gd name="connsiteX5" fmla="*/ 9683 w 9683"/>
              <a:gd name="connsiteY5" fmla="*/ 11648 h 11648"/>
              <a:gd name="connsiteX0" fmla="*/ 0 w 10000"/>
              <a:gd name="connsiteY0" fmla="*/ 0 h 10000"/>
              <a:gd name="connsiteX1" fmla="*/ 2529 w 10000"/>
              <a:gd name="connsiteY1" fmla="*/ 4146 h 10000"/>
              <a:gd name="connsiteX2" fmla="*/ 4202 w 10000"/>
              <a:gd name="connsiteY2" fmla="*/ 4561 h 10000"/>
              <a:gd name="connsiteX3" fmla="*/ 6271 w 10000"/>
              <a:gd name="connsiteY3" fmla="*/ 5939 h 10000"/>
              <a:gd name="connsiteX4" fmla="*/ 8339 w 10000"/>
              <a:gd name="connsiteY4" fmla="*/ 8028 h 10000"/>
              <a:gd name="connsiteX5" fmla="*/ 10000 w 10000"/>
              <a:gd name="connsiteY5" fmla="*/ 10000 h 10000"/>
              <a:gd name="connsiteX0" fmla="*/ 0 w 10000"/>
              <a:gd name="connsiteY0" fmla="*/ 0 h 10000"/>
              <a:gd name="connsiteX1" fmla="*/ 2529 w 10000"/>
              <a:gd name="connsiteY1" fmla="*/ 4146 h 10000"/>
              <a:gd name="connsiteX2" fmla="*/ 4543 w 10000"/>
              <a:gd name="connsiteY2" fmla="*/ 7204 h 10000"/>
              <a:gd name="connsiteX3" fmla="*/ 6271 w 10000"/>
              <a:gd name="connsiteY3" fmla="*/ 5939 h 10000"/>
              <a:gd name="connsiteX4" fmla="*/ 8339 w 10000"/>
              <a:gd name="connsiteY4" fmla="*/ 8028 h 10000"/>
              <a:gd name="connsiteX5" fmla="*/ 10000 w 10000"/>
              <a:gd name="connsiteY5" fmla="*/ 10000 h 10000"/>
              <a:gd name="connsiteX0" fmla="*/ 0 w 10000"/>
              <a:gd name="connsiteY0" fmla="*/ 0 h 10080"/>
              <a:gd name="connsiteX1" fmla="*/ 2529 w 10000"/>
              <a:gd name="connsiteY1" fmla="*/ 4146 h 10080"/>
              <a:gd name="connsiteX2" fmla="*/ 4543 w 10000"/>
              <a:gd name="connsiteY2" fmla="*/ 7204 h 10080"/>
              <a:gd name="connsiteX3" fmla="*/ 6807 w 10000"/>
              <a:gd name="connsiteY3" fmla="*/ 10080 h 10080"/>
              <a:gd name="connsiteX4" fmla="*/ 8339 w 10000"/>
              <a:gd name="connsiteY4" fmla="*/ 8028 h 10080"/>
              <a:gd name="connsiteX5" fmla="*/ 10000 w 10000"/>
              <a:gd name="connsiteY5" fmla="*/ 10000 h 10080"/>
              <a:gd name="connsiteX0" fmla="*/ 0 w 10000"/>
              <a:gd name="connsiteY0" fmla="*/ 0 h 15341"/>
              <a:gd name="connsiteX1" fmla="*/ 2529 w 10000"/>
              <a:gd name="connsiteY1" fmla="*/ 4146 h 15341"/>
              <a:gd name="connsiteX2" fmla="*/ 4543 w 10000"/>
              <a:gd name="connsiteY2" fmla="*/ 7204 h 15341"/>
              <a:gd name="connsiteX3" fmla="*/ 6807 w 10000"/>
              <a:gd name="connsiteY3" fmla="*/ 10080 h 15341"/>
              <a:gd name="connsiteX4" fmla="*/ 9021 w 10000"/>
              <a:gd name="connsiteY4" fmla="*/ 15341 h 15341"/>
              <a:gd name="connsiteX5" fmla="*/ 10000 w 10000"/>
              <a:gd name="connsiteY5" fmla="*/ 10000 h 15341"/>
              <a:gd name="connsiteX0" fmla="*/ 0 w 10146"/>
              <a:gd name="connsiteY0" fmla="*/ 0 h 18899"/>
              <a:gd name="connsiteX1" fmla="*/ 2529 w 10146"/>
              <a:gd name="connsiteY1" fmla="*/ 4146 h 18899"/>
              <a:gd name="connsiteX2" fmla="*/ 4543 w 10146"/>
              <a:gd name="connsiteY2" fmla="*/ 7204 h 18899"/>
              <a:gd name="connsiteX3" fmla="*/ 6807 w 10146"/>
              <a:gd name="connsiteY3" fmla="*/ 10080 h 18899"/>
              <a:gd name="connsiteX4" fmla="*/ 9021 w 10146"/>
              <a:gd name="connsiteY4" fmla="*/ 15341 h 18899"/>
              <a:gd name="connsiteX5" fmla="*/ 10146 w 10146"/>
              <a:gd name="connsiteY5" fmla="*/ 18899 h 18899"/>
              <a:gd name="connsiteX0" fmla="*/ 0 w 10146"/>
              <a:gd name="connsiteY0" fmla="*/ 0 h 18899"/>
              <a:gd name="connsiteX1" fmla="*/ 2529 w 10146"/>
              <a:gd name="connsiteY1" fmla="*/ 4146 h 18899"/>
              <a:gd name="connsiteX2" fmla="*/ 4543 w 10146"/>
              <a:gd name="connsiteY2" fmla="*/ 7204 h 18899"/>
              <a:gd name="connsiteX3" fmla="*/ 6807 w 10146"/>
              <a:gd name="connsiteY3" fmla="*/ 10080 h 18899"/>
              <a:gd name="connsiteX4" fmla="*/ 8193 w 10146"/>
              <a:gd name="connsiteY4" fmla="*/ 14812 h 18899"/>
              <a:gd name="connsiteX5" fmla="*/ 10146 w 10146"/>
              <a:gd name="connsiteY5" fmla="*/ 18899 h 18899"/>
              <a:gd name="connsiteX0" fmla="*/ 0 w 10146"/>
              <a:gd name="connsiteY0" fmla="*/ 0 h 18899"/>
              <a:gd name="connsiteX1" fmla="*/ 2529 w 10146"/>
              <a:gd name="connsiteY1" fmla="*/ 4146 h 18899"/>
              <a:gd name="connsiteX2" fmla="*/ 4543 w 10146"/>
              <a:gd name="connsiteY2" fmla="*/ 7204 h 18899"/>
              <a:gd name="connsiteX3" fmla="*/ 6904 w 10146"/>
              <a:gd name="connsiteY3" fmla="*/ 13164 h 18899"/>
              <a:gd name="connsiteX4" fmla="*/ 8193 w 10146"/>
              <a:gd name="connsiteY4" fmla="*/ 14812 h 18899"/>
              <a:gd name="connsiteX5" fmla="*/ 10146 w 10146"/>
              <a:gd name="connsiteY5" fmla="*/ 18899 h 18899"/>
              <a:gd name="connsiteX0" fmla="*/ 0 w 10146"/>
              <a:gd name="connsiteY0" fmla="*/ 0 h 18899"/>
              <a:gd name="connsiteX1" fmla="*/ 2529 w 10146"/>
              <a:gd name="connsiteY1" fmla="*/ 4146 h 18899"/>
              <a:gd name="connsiteX2" fmla="*/ 4543 w 10146"/>
              <a:gd name="connsiteY2" fmla="*/ 7204 h 18899"/>
              <a:gd name="connsiteX3" fmla="*/ 6904 w 10146"/>
              <a:gd name="connsiteY3" fmla="*/ 11314 h 18899"/>
              <a:gd name="connsiteX4" fmla="*/ 8193 w 10146"/>
              <a:gd name="connsiteY4" fmla="*/ 14812 h 18899"/>
              <a:gd name="connsiteX5" fmla="*/ 10146 w 10146"/>
              <a:gd name="connsiteY5" fmla="*/ 18899 h 18899"/>
              <a:gd name="connsiteX0" fmla="*/ 0 w 10146"/>
              <a:gd name="connsiteY0" fmla="*/ 0 h 18899"/>
              <a:gd name="connsiteX1" fmla="*/ 2529 w 10146"/>
              <a:gd name="connsiteY1" fmla="*/ 4146 h 18899"/>
              <a:gd name="connsiteX2" fmla="*/ 4543 w 10146"/>
              <a:gd name="connsiteY2" fmla="*/ 7204 h 18899"/>
              <a:gd name="connsiteX3" fmla="*/ 6904 w 10146"/>
              <a:gd name="connsiteY3" fmla="*/ 11314 h 18899"/>
              <a:gd name="connsiteX4" fmla="*/ 8290 w 10146"/>
              <a:gd name="connsiteY4" fmla="*/ 14812 h 18899"/>
              <a:gd name="connsiteX5" fmla="*/ 10146 w 10146"/>
              <a:gd name="connsiteY5" fmla="*/ 18899 h 18899"/>
              <a:gd name="connsiteX0" fmla="*/ 0 w 8290"/>
              <a:gd name="connsiteY0" fmla="*/ 0 h 14812"/>
              <a:gd name="connsiteX1" fmla="*/ 2529 w 8290"/>
              <a:gd name="connsiteY1" fmla="*/ 4146 h 14812"/>
              <a:gd name="connsiteX2" fmla="*/ 4543 w 8290"/>
              <a:gd name="connsiteY2" fmla="*/ 7204 h 14812"/>
              <a:gd name="connsiteX3" fmla="*/ 6904 w 8290"/>
              <a:gd name="connsiteY3" fmla="*/ 11314 h 14812"/>
              <a:gd name="connsiteX4" fmla="*/ 8290 w 8290"/>
              <a:gd name="connsiteY4" fmla="*/ 14812 h 14812"/>
              <a:gd name="connsiteX0" fmla="*/ 0 w 10000"/>
              <a:gd name="connsiteY0" fmla="*/ 0 h 10000"/>
              <a:gd name="connsiteX1" fmla="*/ 3051 w 10000"/>
              <a:gd name="connsiteY1" fmla="*/ 2799 h 10000"/>
              <a:gd name="connsiteX2" fmla="*/ 5480 w 10000"/>
              <a:gd name="connsiteY2" fmla="*/ 4864 h 10000"/>
              <a:gd name="connsiteX3" fmla="*/ 8387 w 10000"/>
              <a:gd name="connsiteY3" fmla="*/ 7341 h 10000"/>
              <a:gd name="connsiteX4" fmla="*/ 10000 w 10000"/>
              <a:gd name="connsiteY4" fmla="*/ 10000 h 10000"/>
              <a:gd name="csX0" fmla="*/ 0 w 10000"/>
              <a:gd name="csY0" fmla="*/ 0 h 10000"/>
              <a:gd name="csX1" fmla="*/ 2931 w 10000"/>
              <a:gd name="csY1" fmla="*/ 3699 h 10000"/>
              <a:gd name="csX2" fmla="*/ 5480 w 10000"/>
              <a:gd name="csY2" fmla="*/ 4864 h 10000"/>
              <a:gd name="csX3" fmla="*/ 8387 w 10000"/>
              <a:gd name="csY3" fmla="*/ 7341 h 10000"/>
              <a:gd name="csX4" fmla="*/ 10000 w 10000"/>
              <a:gd name="csY4" fmla="*/ 10000 h 10000"/>
              <a:gd name="csX0" fmla="*/ 0 w 10000"/>
              <a:gd name="csY0" fmla="*/ 0 h 10000"/>
              <a:gd name="csX1" fmla="*/ 2931 w 10000"/>
              <a:gd name="csY1" fmla="*/ 3699 h 10000"/>
              <a:gd name="csX2" fmla="*/ 5721 w 10000"/>
              <a:gd name="csY2" fmla="*/ 7002 h 10000"/>
              <a:gd name="csX3" fmla="*/ 8387 w 10000"/>
              <a:gd name="csY3" fmla="*/ 7341 h 10000"/>
              <a:gd name="csX4" fmla="*/ 10000 w 10000"/>
              <a:gd name="csY4" fmla="*/ 10000 h 10000"/>
              <a:gd name="csX0" fmla="*/ 0 w 10000"/>
              <a:gd name="csY0" fmla="*/ 0 h 10000"/>
              <a:gd name="csX1" fmla="*/ 2931 w 10000"/>
              <a:gd name="csY1" fmla="*/ 3699 h 10000"/>
              <a:gd name="csX2" fmla="*/ 5721 w 10000"/>
              <a:gd name="csY2" fmla="*/ 7002 h 10000"/>
              <a:gd name="csX3" fmla="*/ 8327 w 10000"/>
              <a:gd name="csY3" fmla="*/ 9141 h 10000"/>
              <a:gd name="csX4" fmla="*/ 10000 w 10000"/>
              <a:gd name="csY4" fmla="*/ 10000 h 10000"/>
              <a:gd name="csX0" fmla="*/ 0 w 10060"/>
              <a:gd name="csY0" fmla="*/ 0 h 9606"/>
              <a:gd name="csX1" fmla="*/ 2931 w 10060"/>
              <a:gd name="csY1" fmla="*/ 3699 h 9606"/>
              <a:gd name="csX2" fmla="*/ 5721 w 10060"/>
              <a:gd name="csY2" fmla="*/ 7002 h 9606"/>
              <a:gd name="csX3" fmla="*/ 8327 w 10060"/>
              <a:gd name="csY3" fmla="*/ 9141 h 9606"/>
              <a:gd name="csX4" fmla="*/ 10060 w 10060"/>
              <a:gd name="csY4" fmla="*/ 9606 h 9606"/>
              <a:gd name="csX0" fmla="*/ 0 w 10060"/>
              <a:gd name="csY0" fmla="*/ 0 h 10527"/>
              <a:gd name="csX1" fmla="*/ 2914 w 10060"/>
              <a:gd name="csY1" fmla="*/ 3851 h 10527"/>
              <a:gd name="csX2" fmla="*/ 5687 w 10060"/>
              <a:gd name="csY2" fmla="*/ 7289 h 10527"/>
              <a:gd name="csX3" fmla="*/ 8277 w 10060"/>
              <a:gd name="csY3" fmla="*/ 9516 h 10527"/>
              <a:gd name="csX4" fmla="*/ 10060 w 10060"/>
              <a:gd name="csY4" fmla="*/ 10527 h 10527"/>
              <a:gd name="csX0" fmla="*/ 0 w 10060"/>
              <a:gd name="csY0" fmla="*/ 0 h 10527"/>
              <a:gd name="csX1" fmla="*/ 2737 w 10060"/>
              <a:gd name="csY1" fmla="*/ 2520 h 10527"/>
              <a:gd name="csX2" fmla="*/ 5687 w 10060"/>
              <a:gd name="csY2" fmla="*/ 7289 h 10527"/>
              <a:gd name="csX3" fmla="*/ 8277 w 10060"/>
              <a:gd name="csY3" fmla="*/ 9516 h 10527"/>
              <a:gd name="csX4" fmla="*/ 10060 w 10060"/>
              <a:gd name="csY4" fmla="*/ 10527 h 10527"/>
              <a:gd name="csX0" fmla="*/ 0 w 10060"/>
              <a:gd name="csY0" fmla="*/ 0 h 10527"/>
              <a:gd name="csX1" fmla="*/ 2737 w 10060"/>
              <a:gd name="csY1" fmla="*/ 2520 h 10527"/>
              <a:gd name="csX2" fmla="*/ 5510 w 10060"/>
              <a:gd name="csY2" fmla="*/ 4859 h 10527"/>
              <a:gd name="csX3" fmla="*/ 8277 w 10060"/>
              <a:gd name="csY3" fmla="*/ 9516 h 10527"/>
              <a:gd name="csX4" fmla="*/ 10060 w 10060"/>
              <a:gd name="csY4" fmla="*/ 10527 h 10527"/>
              <a:gd name="csX0" fmla="*/ 0 w 10060"/>
              <a:gd name="csY0" fmla="*/ 0 h 10527"/>
              <a:gd name="csX1" fmla="*/ 2737 w 10060"/>
              <a:gd name="csY1" fmla="*/ 2520 h 10527"/>
              <a:gd name="csX2" fmla="*/ 5510 w 10060"/>
              <a:gd name="csY2" fmla="*/ 4859 h 10527"/>
              <a:gd name="csX3" fmla="*/ 8100 w 10060"/>
              <a:gd name="csY3" fmla="*/ 6450 h 10527"/>
              <a:gd name="csX4" fmla="*/ 10060 w 10060"/>
              <a:gd name="csY4" fmla="*/ 10527 h 10527"/>
              <a:gd name="csX0" fmla="*/ 0 w 10887"/>
              <a:gd name="csY0" fmla="*/ 0 h 8473"/>
              <a:gd name="csX1" fmla="*/ 2737 w 10887"/>
              <a:gd name="csY1" fmla="*/ 2520 h 8473"/>
              <a:gd name="csX2" fmla="*/ 5510 w 10887"/>
              <a:gd name="csY2" fmla="*/ 4859 h 8473"/>
              <a:gd name="csX3" fmla="*/ 8100 w 10887"/>
              <a:gd name="csY3" fmla="*/ 6450 h 8473"/>
              <a:gd name="csX4" fmla="*/ 10887 w 10887"/>
              <a:gd name="csY4" fmla="*/ 8473 h 8473"/>
              <a:gd name="csX0" fmla="*/ 0 w 10176"/>
              <a:gd name="csY0" fmla="*/ 0 h 10155"/>
              <a:gd name="csX1" fmla="*/ 2514 w 10176"/>
              <a:gd name="csY1" fmla="*/ 2974 h 10155"/>
              <a:gd name="csX2" fmla="*/ 5061 w 10176"/>
              <a:gd name="csY2" fmla="*/ 5735 h 10155"/>
              <a:gd name="csX3" fmla="*/ 7440 w 10176"/>
              <a:gd name="csY3" fmla="*/ 7612 h 10155"/>
              <a:gd name="csX4" fmla="*/ 10000 w 10176"/>
              <a:gd name="csY4" fmla="*/ 10000 h 10155"/>
              <a:gd name="csX5" fmla="*/ 9953 w 10176"/>
              <a:gd name="csY5" fmla="*/ 9922 h 10155"/>
              <a:gd name="csX0" fmla="*/ 0 w 12476"/>
              <a:gd name="csY0" fmla="*/ 0 h 11868"/>
              <a:gd name="csX1" fmla="*/ 2514 w 12476"/>
              <a:gd name="csY1" fmla="*/ 2974 h 11868"/>
              <a:gd name="csX2" fmla="*/ 5061 w 12476"/>
              <a:gd name="csY2" fmla="*/ 5735 h 11868"/>
              <a:gd name="csX3" fmla="*/ 7440 w 12476"/>
              <a:gd name="csY3" fmla="*/ 7612 h 11868"/>
              <a:gd name="csX4" fmla="*/ 10000 w 12476"/>
              <a:gd name="csY4" fmla="*/ 10000 h 11868"/>
              <a:gd name="csX5" fmla="*/ 12476 w 12476"/>
              <a:gd name="csY5" fmla="*/ 11868 h 11868"/>
              <a:gd name="csX0" fmla="*/ 0 w 12476"/>
              <a:gd name="csY0" fmla="*/ 0 h 11117"/>
              <a:gd name="csX1" fmla="*/ 2514 w 12476"/>
              <a:gd name="csY1" fmla="*/ 2974 h 11117"/>
              <a:gd name="csX2" fmla="*/ 5061 w 12476"/>
              <a:gd name="csY2" fmla="*/ 5735 h 11117"/>
              <a:gd name="csX3" fmla="*/ 7440 w 12476"/>
              <a:gd name="csY3" fmla="*/ 7612 h 11117"/>
              <a:gd name="csX4" fmla="*/ 10000 w 12476"/>
              <a:gd name="csY4" fmla="*/ 10000 h 11117"/>
              <a:gd name="csX5" fmla="*/ 12476 w 12476"/>
              <a:gd name="csY5" fmla="*/ 11117 h 11117"/>
              <a:gd name="csX0" fmla="*/ 0 w 12476"/>
              <a:gd name="csY0" fmla="*/ 0 h 11117"/>
              <a:gd name="csX1" fmla="*/ 2514 w 12476"/>
              <a:gd name="csY1" fmla="*/ 2974 h 11117"/>
              <a:gd name="csX2" fmla="*/ 5061 w 12476"/>
              <a:gd name="csY2" fmla="*/ 5735 h 11117"/>
              <a:gd name="csX3" fmla="*/ 7467 w 12476"/>
              <a:gd name="csY3" fmla="*/ 7851 h 11117"/>
              <a:gd name="csX4" fmla="*/ 10000 w 12476"/>
              <a:gd name="csY4" fmla="*/ 10000 h 11117"/>
              <a:gd name="csX5" fmla="*/ 12476 w 12476"/>
              <a:gd name="csY5" fmla="*/ 11117 h 11117"/>
              <a:gd name="csX0" fmla="*/ 0 w 12676"/>
              <a:gd name="csY0" fmla="*/ 0 h 11210"/>
              <a:gd name="csX1" fmla="*/ 2514 w 12676"/>
              <a:gd name="csY1" fmla="*/ 2974 h 11210"/>
              <a:gd name="csX2" fmla="*/ 5061 w 12676"/>
              <a:gd name="csY2" fmla="*/ 5735 h 11210"/>
              <a:gd name="csX3" fmla="*/ 7467 w 12676"/>
              <a:gd name="csY3" fmla="*/ 7851 h 11210"/>
              <a:gd name="csX4" fmla="*/ 10000 w 12676"/>
              <a:gd name="csY4" fmla="*/ 10000 h 11210"/>
              <a:gd name="csX5" fmla="*/ 12476 w 12676"/>
              <a:gd name="csY5" fmla="*/ 11117 h 11210"/>
              <a:gd name="csX6" fmla="*/ 12531 w 12676"/>
              <a:gd name="csY6" fmla="*/ 11152 h 11210"/>
              <a:gd name="csX0" fmla="*/ 0 w 14918"/>
              <a:gd name="csY0" fmla="*/ 0 h 11971"/>
              <a:gd name="csX1" fmla="*/ 2514 w 14918"/>
              <a:gd name="csY1" fmla="*/ 2974 h 11971"/>
              <a:gd name="csX2" fmla="*/ 5061 w 14918"/>
              <a:gd name="csY2" fmla="*/ 5735 h 11971"/>
              <a:gd name="csX3" fmla="*/ 7467 w 14918"/>
              <a:gd name="csY3" fmla="*/ 7851 h 11971"/>
              <a:gd name="csX4" fmla="*/ 10000 w 14918"/>
              <a:gd name="csY4" fmla="*/ 10000 h 11971"/>
              <a:gd name="csX5" fmla="*/ 12476 w 14918"/>
              <a:gd name="csY5" fmla="*/ 11117 h 11971"/>
              <a:gd name="csX6" fmla="*/ 14918 w 14918"/>
              <a:gd name="csY6" fmla="*/ 11971 h 11971"/>
              <a:gd name="csX0" fmla="*/ 0 w 14918"/>
              <a:gd name="csY0" fmla="*/ 0 h 11971"/>
              <a:gd name="csX1" fmla="*/ 2514 w 14918"/>
              <a:gd name="csY1" fmla="*/ 2974 h 11971"/>
              <a:gd name="csX2" fmla="*/ 5061 w 14918"/>
              <a:gd name="csY2" fmla="*/ 5735 h 11971"/>
              <a:gd name="csX3" fmla="*/ 7467 w 14918"/>
              <a:gd name="csY3" fmla="*/ 7851 h 11971"/>
              <a:gd name="csX4" fmla="*/ 9953 w 14918"/>
              <a:gd name="csY4" fmla="*/ 9777 h 11971"/>
              <a:gd name="csX5" fmla="*/ 12476 w 14918"/>
              <a:gd name="csY5" fmla="*/ 11117 h 11971"/>
              <a:gd name="csX6" fmla="*/ 14918 w 14918"/>
              <a:gd name="csY6" fmla="*/ 11971 h 11971"/>
              <a:gd name="csX0" fmla="*/ 0 w 14918"/>
              <a:gd name="csY0" fmla="*/ 0 h 11971"/>
              <a:gd name="csX1" fmla="*/ 2514 w 14918"/>
              <a:gd name="csY1" fmla="*/ 2974 h 11971"/>
              <a:gd name="csX2" fmla="*/ 5061 w 14918"/>
              <a:gd name="csY2" fmla="*/ 5735 h 11971"/>
              <a:gd name="csX3" fmla="*/ 7467 w 14918"/>
              <a:gd name="csY3" fmla="*/ 7851 h 11971"/>
              <a:gd name="csX4" fmla="*/ 9953 w 14918"/>
              <a:gd name="csY4" fmla="*/ 9777 h 11971"/>
              <a:gd name="csX5" fmla="*/ 12360 w 14918"/>
              <a:gd name="csY5" fmla="*/ 10862 h 11971"/>
              <a:gd name="csX6" fmla="*/ 14918 w 14918"/>
              <a:gd name="csY6" fmla="*/ 11971 h 11971"/>
              <a:gd name="csX0" fmla="*/ 0 w 14918"/>
              <a:gd name="csY0" fmla="*/ 0 h 11971"/>
              <a:gd name="csX1" fmla="*/ 2514 w 14918"/>
              <a:gd name="csY1" fmla="*/ 2974 h 11971"/>
              <a:gd name="csX2" fmla="*/ 5061 w 14918"/>
              <a:gd name="csY2" fmla="*/ 5735 h 11971"/>
              <a:gd name="csX3" fmla="*/ 7467 w 14918"/>
              <a:gd name="csY3" fmla="*/ 7851 h 11971"/>
              <a:gd name="csX4" fmla="*/ 9953 w 14918"/>
              <a:gd name="csY4" fmla="*/ 9777 h 11971"/>
              <a:gd name="csX5" fmla="*/ 12360 w 14918"/>
              <a:gd name="csY5" fmla="*/ 10862 h 11971"/>
              <a:gd name="csX6" fmla="*/ 14918 w 14918"/>
              <a:gd name="csY6" fmla="*/ 11971 h 1197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918" h="11971">
                <a:moveTo>
                  <a:pt x="0" y="0"/>
                </a:moveTo>
                <a:lnTo>
                  <a:pt x="2514" y="2974"/>
                </a:lnTo>
                <a:lnTo>
                  <a:pt x="5061" y="5735"/>
                </a:lnTo>
                <a:lnTo>
                  <a:pt x="7467" y="7851"/>
                </a:lnTo>
                <a:cubicBezTo>
                  <a:pt x="8311" y="8567"/>
                  <a:pt x="9109" y="9061"/>
                  <a:pt x="9953" y="9777"/>
                </a:cubicBezTo>
                <a:cubicBezTo>
                  <a:pt x="10372" y="10162"/>
                  <a:pt x="12370" y="10878"/>
                  <a:pt x="12360" y="10862"/>
                </a:cubicBezTo>
                <a:cubicBezTo>
                  <a:pt x="13317" y="11181"/>
                  <a:pt x="14907" y="11964"/>
                  <a:pt x="14918" y="11971"/>
                </a:cubicBezTo>
              </a:path>
            </a:pathLst>
          </a:custGeom>
          <a:noFill/>
          <a:ln w="38100" cap="flat">
            <a:solidFill>
              <a:srgbClr val="FF66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440" name="TextBox 439">
            <a:extLst>
              <a:ext uri="{FF2B5EF4-FFF2-40B4-BE49-F238E27FC236}">
                <a16:creationId xmlns:a16="http://schemas.microsoft.com/office/drawing/2014/main" id="{4CE9BB46-E8BF-1BB1-B148-D75DF09812A7}"/>
              </a:ext>
            </a:extLst>
          </p:cNvPr>
          <p:cNvSpPr txBox="1"/>
          <p:nvPr/>
        </p:nvSpPr>
        <p:spPr>
          <a:xfrm>
            <a:off x="2169923" y="971079"/>
            <a:ext cx="1165401" cy="338554"/>
          </a:xfrm>
          <a:prstGeom prst="rect">
            <a:avLst/>
          </a:prstGeom>
          <a:solidFill>
            <a:srgbClr val="000000">
              <a:alpha val="38000"/>
            </a:srgbClr>
          </a:solidFill>
        </p:spPr>
        <p:txBody>
          <a:bodyPr wrap="square" rtlCol="0">
            <a:spAutoFit/>
          </a:bodyPr>
          <a:lstStyle/>
          <a:p>
            <a:pPr algn="ctr"/>
            <a:r>
              <a:rPr lang="en-US" sz="1600" dirty="0">
                <a:solidFill>
                  <a:schemeClr val="accent5">
                    <a:lumMod val="60000"/>
                    <a:lumOff val="40000"/>
                  </a:schemeClr>
                </a:solidFill>
              </a:rPr>
              <a:t>GPS IPPP</a:t>
            </a:r>
          </a:p>
        </p:txBody>
      </p:sp>
      <p:sp>
        <p:nvSpPr>
          <p:cNvPr id="441" name="Line 130">
            <a:extLst>
              <a:ext uri="{FF2B5EF4-FFF2-40B4-BE49-F238E27FC236}">
                <a16:creationId xmlns:a16="http://schemas.microsoft.com/office/drawing/2014/main" id="{ABF59786-95C9-044B-4A57-C4B501E7D818}"/>
              </a:ext>
            </a:extLst>
          </p:cNvPr>
          <p:cNvSpPr>
            <a:spLocks noChangeShapeType="1"/>
          </p:cNvSpPr>
          <p:nvPr/>
        </p:nvSpPr>
        <p:spPr bwMode="auto">
          <a:xfrm flipV="1">
            <a:off x="1261416" y="927711"/>
            <a:ext cx="4698948" cy="2264"/>
          </a:xfrm>
          <a:prstGeom prst="line">
            <a:avLst/>
          </a:prstGeom>
          <a:noFill/>
          <a:ln w="12700"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445" name="TextBox 444">
            <a:extLst>
              <a:ext uri="{FF2B5EF4-FFF2-40B4-BE49-F238E27FC236}">
                <a16:creationId xmlns:a16="http://schemas.microsoft.com/office/drawing/2014/main" id="{12E51FBA-DBC0-1AFE-E12C-FA3AF441563F}"/>
              </a:ext>
            </a:extLst>
          </p:cNvPr>
          <p:cNvSpPr txBox="1"/>
          <p:nvPr/>
        </p:nvSpPr>
        <p:spPr>
          <a:xfrm rot="823601">
            <a:off x="1340501" y="2258862"/>
            <a:ext cx="1197837" cy="584775"/>
          </a:xfrm>
          <a:prstGeom prst="rect">
            <a:avLst/>
          </a:prstGeom>
          <a:noFill/>
        </p:spPr>
        <p:txBody>
          <a:bodyPr wrap="square" rtlCol="0">
            <a:spAutoFit/>
          </a:bodyPr>
          <a:lstStyle/>
          <a:p>
            <a:pPr algn="ctr"/>
            <a:r>
              <a:rPr lang="en-US" sz="1600" dirty="0">
                <a:solidFill>
                  <a:srgbClr val="FFC000"/>
                </a:solidFill>
              </a:rPr>
              <a:t>Submarine fiber link</a:t>
            </a:r>
          </a:p>
        </p:txBody>
      </p:sp>
      <p:sp>
        <p:nvSpPr>
          <p:cNvPr id="446" name="Freeform 224">
            <a:extLst>
              <a:ext uri="{FF2B5EF4-FFF2-40B4-BE49-F238E27FC236}">
                <a16:creationId xmlns:a16="http://schemas.microsoft.com/office/drawing/2014/main" id="{FBC2AF49-E6FC-3117-22E5-7CC4D8A9DC4B}"/>
              </a:ext>
            </a:extLst>
          </p:cNvPr>
          <p:cNvSpPr>
            <a:spLocks/>
          </p:cNvSpPr>
          <p:nvPr/>
        </p:nvSpPr>
        <p:spPr bwMode="auto">
          <a:xfrm>
            <a:off x="3541789" y="2122856"/>
            <a:ext cx="1690393" cy="1638786"/>
          </a:xfrm>
          <a:custGeom>
            <a:avLst/>
            <a:gdLst>
              <a:gd name="T0" fmla="*/ 0 w 1751"/>
              <a:gd name="T1" fmla="*/ 0 h 1129"/>
              <a:gd name="T2" fmla="*/ 136 w 1751"/>
              <a:gd name="T3" fmla="*/ 38 h 1129"/>
              <a:gd name="T4" fmla="*/ 273 w 1751"/>
              <a:gd name="T5" fmla="*/ 73 h 1129"/>
              <a:gd name="T6" fmla="*/ 410 w 1751"/>
              <a:gd name="T7" fmla="*/ 186 h 1129"/>
              <a:gd name="T8" fmla="*/ 547 w 1751"/>
              <a:gd name="T9" fmla="*/ 294 h 1129"/>
              <a:gd name="T10" fmla="*/ 684 w 1751"/>
              <a:gd name="T11" fmla="*/ 407 h 1129"/>
              <a:gd name="T12" fmla="*/ 821 w 1751"/>
              <a:gd name="T13" fmla="*/ 504 h 1129"/>
              <a:gd name="T14" fmla="*/ 958 w 1751"/>
              <a:gd name="T15" fmla="*/ 612 h 1129"/>
              <a:gd name="T16" fmla="*/ 1094 w 1751"/>
              <a:gd name="T17" fmla="*/ 703 h 1129"/>
              <a:gd name="T18" fmla="*/ 1231 w 1751"/>
              <a:gd name="T19" fmla="*/ 813 h 1129"/>
              <a:gd name="T20" fmla="*/ 1340 w 1751"/>
              <a:gd name="T21" fmla="*/ 887 h 1129"/>
              <a:gd name="T22" fmla="*/ 1477 w 1751"/>
              <a:gd name="T23" fmla="*/ 979 h 1129"/>
              <a:gd name="T24" fmla="*/ 1614 w 1751"/>
              <a:gd name="T25" fmla="*/ 1024 h 1129"/>
              <a:gd name="T26" fmla="*/ 1751 w 1751"/>
              <a:gd name="T27" fmla="*/ 1129 h 1129"/>
              <a:gd name="csX0" fmla="*/ 0 w 9218"/>
              <a:gd name="csY0" fmla="*/ 0 h 9070"/>
              <a:gd name="csX1" fmla="*/ 777 w 9218"/>
              <a:gd name="csY1" fmla="*/ 337 h 9070"/>
              <a:gd name="csX2" fmla="*/ 1559 w 9218"/>
              <a:gd name="csY2" fmla="*/ 647 h 9070"/>
              <a:gd name="csX3" fmla="*/ 2342 w 9218"/>
              <a:gd name="csY3" fmla="*/ 1647 h 9070"/>
              <a:gd name="csX4" fmla="*/ 3124 w 9218"/>
              <a:gd name="csY4" fmla="*/ 2604 h 9070"/>
              <a:gd name="csX5" fmla="*/ 3906 w 9218"/>
              <a:gd name="csY5" fmla="*/ 3605 h 9070"/>
              <a:gd name="csX6" fmla="*/ 4689 w 9218"/>
              <a:gd name="csY6" fmla="*/ 4464 h 9070"/>
              <a:gd name="csX7" fmla="*/ 5471 w 9218"/>
              <a:gd name="csY7" fmla="*/ 5421 h 9070"/>
              <a:gd name="csX8" fmla="*/ 6248 w 9218"/>
              <a:gd name="csY8" fmla="*/ 6227 h 9070"/>
              <a:gd name="csX9" fmla="*/ 7030 w 9218"/>
              <a:gd name="csY9" fmla="*/ 7201 h 9070"/>
              <a:gd name="csX10" fmla="*/ 7653 w 9218"/>
              <a:gd name="csY10" fmla="*/ 7857 h 9070"/>
              <a:gd name="csX11" fmla="*/ 8435 w 9218"/>
              <a:gd name="csY11" fmla="*/ 8671 h 9070"/>
              <a:gd name="csX12" fmla="*/ 9218 w 9218"/>
              <a:gd name="csY12" fmla="*/ 9070 h 9070"/>
              <a:gd name="csX0" fmla="*/ 0 w 9151"/>
              <a:gd name="csY0" fmla="*/ 0 h 9560"/>
              <a:gd name="csX1" fmla="*/ 843 w 9151"/>
              <a:gd name="csY1" fmla="*/ 372 h 9560"/>
              <a:gd name="csX2" fmla="*/ 1691 w 9151"/>
              <a:gd name="csY2" fmla="*/ 713 h 9560"/>
              <a:gd name="csX3" fmla="*/ 2541 w 9151"/>
              <a:gd name="csY3" fmla="*/ 1816 h 9560"/>
              <a:gd name="csX4" fmla="*/ 3389 w 9151"/>
              <a:gd name="csY4" fmla="*/ 2871 h 9560"/>
              <a:gd name="csX5" fmla="*/ 4237 w 9151"/>
              <a:gd name="csY5" fmla="*/ 3975 h 9560"/>
              <a:gd name="csX6" fmla="*/ 5087 w 9151"/>
              <a:gd name="csY6" fmla="*/ 4922 h 9560"/>
              <a:gd name="csX7" fmla="*/ 5935 w 9151"/>
              <a:gd name="csY7" fmla="*/ 5977 h 9560"/>
              <a:gd name="csX8" fmla="*/ 6778 w 9151"/>
              <a:gd name="csY8" fmla="*/ 6865 h 9560"/>
              <a:gd name="csX9" fmla="*/ 7626 w 9151"/>
              <a:gd name="csY9" fmla="*/ 7939 h 9560"/>
              <a:gd name="csX10" fmla="*/ 8302 w 9151"/>
              <a:gd name="csY10" fmla="*/ 8663 h 9560"/>
              <a:gd name="csX11" fmla="*/ 9151 w 9151"/>
              <a:gd name="csY11" fmla="*/ 9560 h 9560"/>
              <a:gd name="csX0" fmla="*/ 0 w 9072"/>
              <a:gd name="csY0" fmla="*/ 0 h 9062"/>
              <a:gd name="csX1" fmla="*/ 921 w 9072"/>
              <a:gd name="csY1" fmla="*/ 389 h 9062"/>
              <a:gd name="csX2" fmla="*/ 1848 w 9072"/>
              <a:gd name="csY2" fmla="*/ 746 h 9062"/>
              <a:gd name="csX3" fmla="*/ 2777 w 9072"/>
              <a:gd name="csY3" fmla="*/ 1900 h 9062"/>
              <a:gd name="csX4" fmla="*/ 3703 w 9072"/>
              <a:gd name="csY4" fmla="*/ 3003 h 9062"/>
              <a:gd name="csX5" fmla="*/ 4630 w 9072"/>
              <a:gd name="csY5" fmla="*/ 4158 h 9062"/>
              <a:gd name="csX6" fmla="*/ 5559 w 9072"/>
              <a:gd name="csY6" fmla="*/ 5149 h 9062"/>
              <a:gd name="csX7" fmla="*/ 6486 w 9072"/>
              <a:gd name="csY7" fmla="*/ 6252 h 9062"/>
              <a:gd name="csX8" fmla="*/ 7407 w 9072"/>
              <a:gd name="csY8" fmla="*/ 7181 h 9062"/>
              <a:gd name="csX9" fmla="*/ 8334 w 9072"/>
              <a:gd name="csY9" fmla="*/ 8304 h 9062"/>
              <a:gd name="csX10" fmla="*/ 9072 w 9072"/>
              <a:gd name="csY10" fmla="*/ 9062 h 9062"/>
              <a:gd name="csX0" fmla="*/ 0 w 9187"/>
              <a:gd name="csY0" fmla="*/ 0 h 9164"/>
              <a:gd name="csX1" fmla="*/ 1015 w 9187"/>
              <a:gd name="csY1" fmla="*/ 429 h 9164"/>
              <a:gd name="csX2" fmla="*/ 2037 w 9187"/>
              <a:gd name="csY2" fmla="*/ 823 h 9164"/>
              <a:gd name="csX3" fmla="*/ 3061 w 9187"/>
              <a:gd name="csY3" fmla="*/ 2097 h 9164"/>
              <a:gd name="csX4" fmla="*/ 4082 w 9187"/>
              <a:gd name="csY4" fmla="*/ 3314 h 9164"/>
              <a:gd name="csX5" fmla="*/ 5104 w 9187"/>
              <a:gd name="csY5" fmla="*/ 4588 h 9164"/>
              <a:gd name="csX6" fmla="*/ 6128 w 9187"/>
              <a:gd name="csY6" fmla="*/ 5682 h 9164"/>
              <a:gd name="csX7" fmla="*/ 7149 w 9187"/>
              <a:gd name="csY7" fmla="*/ 6899 h 9164"/>
              <a:gd name="csX8" fmla="*/ 8165 w 9187"/>
              <a:gd name="csY8" fmla="*/ 7924 h 9164"/>
              <a:gd name="csX9" fmla="*/ 9187 w 9187"/>
              <a:gd name="csY9" fmla="*/ 9164 h 9164"/>
              <a:gd name="csX0" fmla="*/ 0 w 8888"/>
              <a:gd name="csY0" fmla="*/ 0 h 8647"/>
              <a:gd name="csX1" fmla="*/ 1105 w 8888"/>
              <a:gd name="csY1" fmla="*/ 468 h 8647"/>
              <a:gd name="csX2" fmla="*/ 2217 w 8888"/>
              <a:gd name="csY2" fmla="*/ 898 h 8647"/>
              <a:gd name="csX3" fmla="*/ 3332 w 8888"/>
              <a:gd name="csY3" fmla="*/ 2288 h 8647"/>
              <a:gd name="csX4" fmla="*/ 4443 w 8888"/>
              <a:gd name="csY4" fmla="*/ 3616 h 8647"/>
              <a:gd name="csX5" fmla="*/ 5556 w 8888"/>
              <a:gd name="csY5" fmla="*/ 5007 h 8647"/>
              <a:gd name="csX6" fmla="*/ 6670 w 8888"/>
              <a:gd name="csY6" fmla="*/ 6200 h 8647"/>
              <a:gd name="csX7" fmla="*/ 7782 w 8888"/>
              <a:gd name="csY7" fmla="*/ 7528 h 8647"/>
              <a:gd name="csX8" fmla="*/ 8888 w 8888"/>
              <a:gd name="csY8" fmla="*/ 8647 h 8647"/>
              <a:gd name="csX0" fmla="*/ 0 w 8756"/>
              <a:gd name="csY0" fmla="*/ 0 h 8706"/>
              <a:gd name="csX1" fmla="*/ 1243 w 8756"/>
              <a:gd name="csY1" fmla="*/ 541 h 8706"/>
              <a:gd name="csX2" fmla="*/ 2494 w 8756"/>
              <a:gd name="csY2" fmla="*/ 1039 h 8706"/>
              <a:gd name="csX3" fmla="*/ 3749 w 8756"/>
              <a:gd name="csY3" fmla="*/ 2646 h 8706"/>
              <a:gd name="csX4" fmla="*/ 4999 w 8756"/>
              <a:gd name="csY4" fmla="*/ 4182 h 8706"/>
              <a:gd name="csX5" fmla="*/ 6251 w 8756"/>
              <a:gd name="csY5" fmla="*/ 5790 h 8706"/>
              <a:gd name="csX6" fmla="*/ 7505 w 8756"/>
              <a:gd name="csY6" fmla="*/ 7170 h 8706"/>
              <a:gd name="csX7" fmla="*/ 8756 w 8756"/>
              <a:gd name="csY7" fmla="*/ 8706 h 8706"/>
              <a:gd name="csX0" fmla="*/ 0 w 8571"/>
              <a:gd name="csY0" fmla="*/ 0 h 8236"/>
              <a:gd name="csX1" fmla="*/ 1420 w 8571"/>
              <a:gd name="csY1" fmla="*/ 621 h 8236"/>
              <a:gd name="csX2" fmla="*/ 2848 w 8571"/>
              <a:gd name="csY2" fmla="*/ 1193 h 8236"/>
              <a:gd name="csX3" fmla="*/ 4282 w 8571"/>
              <a:gd name="csY3" fmla="*/ 3039 h 8236"/>
              <a:gd name="csX4" fmla="*/ 5709 w 8571"/>
              <a:gd name="csY4" fmla="*/ 4804 h 8236"/>
              <a:gd name="csX5" fmla="*/ 7139 w 8571"/>
              <a:gd name="csY5" fmla="*/ 6651 h 8236"/>
              <a:gd name="csX6" fmla="*/ 8571 w 8571"/>
              <a:gd name="csY6" fmla="*/ 8236 h 8236"/>
              <a:gd name="csX0" fmla="*/ 0 w 10939"/>
              <a:gd name="csY0" fmla="*/ 0 h 8076"/>
              <a:gd name="csX1" fmla="*/ 1657 w 10939"/>
              <a:gd name="csY1" fmla="*/ 754 h 8076"/>
              <a:gd name="csX2" fmla="*/ 3323 w 10939"/>
              <a:gd name="csY2" fmla="*/ 1449 h 8076"/>
              <a:gd name="csX3" fmla="*/ 4996 w 10939"/>
              <a:gd name="csY3" fmla="*/ 3690 h 8076"/>
              <a:gd name="csX4" fmla="*/ 6661 w 10939"/>
              <a:gd name="csY4" fmla="*/ 5833 h 8076"/>
              <a:gd name="csX5" fmla="*/ 8329 w 10939"/>
              <a:gd name="csY5" fmla="*/ 8076 h 8076"/>
              <a:gd name="csX6" fmla="*/ 10939 w 10939"/>
              <a:gd name="csY6" fmla="*/ 4472 h 8076"/>
              <a:gd name="csX0" fmla="*/ 0 w 10000"/>
              <a:gd name="csY0" fmla="*/ 0 h 9358"/>
              <a:gd name="csX1" fmla="*/ 1515 w 10000"/>
              <a:gd name="csY1" fmla="*/ 934 h 9358"/>
              <a:gd name="csX2" fmla="*/ 3038 w 10000"/>
              <a:gd name="csY2" fmla="*/ 1794 h 9358"/>
              <a:gd name="csX3" fmla="*/ 4567 w 10000"/>
              <a:gd name="csY3" fmla="*/ 4569 h 9358"/>
              <a:gd name="csX4" fmla="*/ 6089 w 10000"/>
              <a:gd name="csY4" fmla="*/ 7223 h 9358"/>
              <a:gd name="csX5" fmla="*/ 5038 w 10000"/>
              <a:gd name="csY5" fmla="*/ 9358 h 9358"/>
              <a:gd name="csX6" fmla="*/ 10000 w 10000"/>
              <a:gd name="csY6" fmla="*/ 5537 h 9358"/>
              <a:gd name="csX0" fmla="*/ 0 w 10000"/>
              <a:gd name="csY0" fmla="*/ 0 h 10000"/>
              <a:gd name="csX1" fmla="*/ 1515 w 10000"/>
              <a:gd name="csY1" fmla="*/ 998 h 10000"/>
              <a:gd name="csX2" fmla="*/ 3038 w 10000"/>
              <a:gd name="csY2" fmla="*/ 1917 h 10000"/>
              <a:gd name="csX3" fmla="*/ 4567 w 10000"/>
              <a:gd name="csY3" fmla="*/ 4882 h 10000"/>
              <a:gd name="csX4" fmla="*/ 5038 w 10000"/>
              <a:gd name="csY4" fmla="*/ 10000 h 10000"/>
              <a:gd name="csX5" fmla="*/ 10000 w 10000"/>
              <a:gd name="csY5" fmla="*/ 5917 h 10000"/>
              <a:gd name="csX0" fmla="*/ 156 w 10156"/>
              <a:gd name="csY0" fmla="*/ 0 h 10000"/>
              <a:gd name="csX1" fmla="*/ 1671 w 10156"/>
              <a:gd name="csY1" fmla="*/ 998 h 10000"/>
              <a:gd name="csX2" fmla="*/ 3194 w 10156"/>
              <a:gd name="csY2" fmla="*/ 1917 h 10000"/>
              <a:gd name="csX3" fmla="*/ 0 w 10156"/>
              <a:gd name="csY3" fmla="*/ 8768 h 10000"/>
              <a:gd name="csX4" fmla="*/ 5194 w 10156"/>
              <a:gd name="csY4" fmla="*/ 10000 h 10000"/>
              <a:gd name="csX5" fmla="*/ 10156 w 10156"/>
              <a:gd name="csY5" fmla="*/ 5917 h 10000"/>
              <a:gd name="csX0" fmla="*/ 156 w 10156"/>
              <a:gd name="csY0" fmla="*/ 0 h 10000"/>
              <a:gd name="csX1" fmla="*/ 1671 w 10156"/>
              <a:gd name="csY1" fmla="*/ 998 h 10000"/>
              <a:gd name="csX2" fmla="*/ 0 w 10156"/>
              <a:gd name="csY2" fmla="*/ 8768 h 10000"/>
              <a:gd name="csX3" fmla="*/ 5194 w 10156"/>
              <a:gd name="csY3" fmla="*/ 10000 h 10000"/>
              <a:gd name="csX4" fmla="*/ 10156 w 10156"/>
              <a:gd name="csY4" fmla="*/ 5917 h 10000"/>
              <a:gd name="csX0" fmla="*/ 0 w 24169"/>
              <a:gd name="csY0" fmla="*/ 0 h 11600"/>
              <a:gd name="csX1" fmla="*/ 15684 w 24169"/>
              <a:gd name="csY1" fmla="*/ 2598 h 11600"/>
              <a:gd name="csX2" fmla="*/ 14013 w 24169"/>
              <a:gd name="csY2" fmla="*/ 10368 h 11600"/>
              <a:gd name="csX3" fmla="*/ 19207 w 24169"/>
              <a:gd name="csY3" fmla="*/ 11600 h 11600"/>
              <a:gd name="csX4" fmla="*/ 24169 w 24169"/>
              <a:gd name="csY4" fmla="*/ 7517 h 11600"/>
              <a:gd name="csX0" fmla="*/ 0 w 24169"/>
              <a:gd name="csY0" fmla="*/ 0 h 11600"/>
              <a:gd name="csX1" fmla="*/ 4306 w 24169"/>
              <a:gd name="csY1" fmla="*/ 5341 h 11600"/>
              <a:gd name="csX2" fmla="*/ 14013 w 24169"/>
              <a:gd name="csY2" fmla="*/ 10368 h 11600"/>
              <a:gd name="csX3" fmla="*/ 19207 w 24169"/>
              <a:gd name="csY3" fmla="*/ 11600 h 11600"/>
              <a:gd name="csX4" fmla="*/ 24169 w 24169"/>
              <a:gd name="csY4" fmla="*/ 7517 h 11600"/>
              <a:gd name="csX0" fmla="*/ 0 w 24169"/>
              <a:gd name="csY0" fmla="*/ 0 h 11600"/>
              <a:gd name="csX1" fmla="*/ 4091 w 24169"/>
              <a:gd name="csY1" fmla="*/ 4427 h 11600"/>
              <a:gd name="csX2" fmla="*/ 14013 w 24169"/>
              <a:gd name="csY2" fmla="*/ 10368 h 11600"/>
              <a:gd name="csX3" fmla="*/ 19207 w 24169"/>
              <a:gd name="csY3" fmla="*/ 11600 h 11600"/>
              <a:gd name="csX4" fmla="*/ 24169 w 24169"/>
              <a:gd name="csY4" fmla="*/ 7517 h 11600"/>
              <a:gd name="csX0" fmla="*/ 6643 w 20078"/>
              <a:gd name="csY0" fmla="*/ 0 h 9086"/>
              <a:gd name="csX1" fmla="*/ 0 w 20078"/>
              <a:gd name="csY1" fmla="*/ 1913 h 9086"/>
              <a:gd name="csX2" fmla="*/ 9922 w 20078"/>
              <a:gd name="csY2" fmla="*/ 7854 h 9086"/>
              <a:gd name="csX3" fmla="*/ 15116 w 20078"/>
              <a:gd name="csY3" fmla="*/ 9086 h 9086"/>
              <a:gd name="csX4" fmla="*/ 20078 w 20078"/>
              <a:gd name="csY4" fmla="*/ 5003 h 9086"/>
              <a:gd name="csX0" fmla="*/ 3309 w 10555"/>
              <a:gd name="csY0" fmla="*/ 0 h 19210"/>
              <a:gd name="csX1" fmla="*/ 0 w 10555"/>
              <a:gd name="csY1" fmla="*/ 2105 h 19210"/>
              <a:gd name="csX2" fmla="*/ 10555 w 10555"/>
              <a:gd name="csY2" fmla="*/ 19210 h 19210"/>
              <a:gd name="csX3" fmla="*/ 7529 w 10555"/>
              <a:gd name="csY3" fmla="*/ 10000 h 19210"/>
              <a:gd name="csX4" fmla="*/ 10000 w 10555"/>
              <a:gd name="csY4" fmla="*/ 5506 h 19210"/>
              <a:gd name="csX0" fmla="*/ 0 w 7246"/>
              <a:gd name="csY0" fmla="*/ 0 h 19210"/>
              <a:gd name="csX1" fmla="*/ 1823 w 7246"/>
              <a:gd name="csY1" fmla="*/ 7388 h 19210"/>
              <a:gd name="csX2" fmla="*/ 7246 w 7246"/>
              <a:gd name="csY2" fmla="*/ 19210 h 19210"/>
              <a:gd name="csX3" fmla="*/ 4220 w 7246"/>
              <a:gd name="csY3" fmla="*/ 10000 h 19210"/>
              <a:gd name="csX4" fmla="*/ 6691 w 7246"/>
              <a:gd name="csY4" fmla="*/ 5506 h 19210"/>
              <a:gd name="csX0" fmla="*/ 0 w 10000"/>
              <a:gd name="csY0" fmla="*/ 0 h 15045"/>
              <a:gd name="csX1" fmla="*/ 2516 w 10000"/>
              <a:gd name="csY1" fmla="*/ 3846 h 15045"/>
              <a:gd name="csX2" fmla="*/ 10000 w 10000"/>
              <a:gd name="csY2" fmla="*/ 10000 h 15045"/>
              <a:gd name="csX3" fmla="*/ 5824 w 10000"/>
              <a:gd name="csY3" fmla="*/ 5206 h 15045"/>
              <a:gd name="csX4" fmla="*/ 9308 w 10000"/>
              <a:gd name="csY4" fmla="*/ 15045 h 15045"/>
              <a:gd name="csX0" fmla="*/ 0 w 10000"/>
              <a:gd name="csY0" fmla="*/ 0 h 15045"/>
              <a:gd name="csX1" fmla="*/ 2516 w 10000"/>
              <a:gd name="csY1" fmla="*/ 3846 h 15045"/>
              <a:gd name="csX2" fmla="*/ 10000 w 10000"/>
              <a:gd name="csY2" fmla="*/ 10000 h 15045"/>
              <a:gd name="csX3" fmla="*/ 9308 w 10000"/>
              <a:gd name="csY3" fmla="*/ 15045 h 15045"/>
              <a:gd name="csX0" fmla="*/ 0 w 9308"/>
              <a:gd name="csY0" fmla="*/ 0 h 15045"/>
              <a:gd name="csX1" fmla="*/ 2516 w 9308"/>
              <a:gd name="csY1" fmla="*/ 3846 h 15045"/>
              <a:gd name="csX2" fmla="*/ 5721 w 9308"/>
              <a:gd name="csY2" fmla="*/ 9345 h 15045"/>
              <a:gd name="csX3" fmla="*/ 9308 w 9308"/>
              <a:gd name="csY3" fmla="*/ 15045 h 15045"/>
              <a:gd name="csX0" fmla="*/ 0 w 9464"/>
              <a:gd name="csY0" fmla="*/ 0 h 9458"/>
              <a:gd name="csX1" fmla="*/ 2703 w 9464"/>
              <a:gd name="csY1" fmla="*/ 2556 h 9458"/>
              <a:gd name="csX2" fmla="*/ 6146 w 9464"/>
              <a:gd name="csY2" fmla="*/ 6211 h 9458"/>
              <a:gd name="csX3" fmla="*/ 9464 w 9464"/>
              <a:gd name="csY3" fmla="*/ 9458 h 9458"/>
            </a:gdLst>
            <a:ahLst/>
            <a:cxnLst>
              <a:cxn ang="0">
                <a:pos x="csX0" y="csY0"/>
              </a:cxn>
              <a:cxn ang="0">
                <a:pos x="csX1" y="csY1"/>
              </a:cxn>
              <a:cxn ang="0">
                <a:pos x="csX2" y="csY2"/>
              </a:cxn>
              <a:cxn ang="0">
                <a:pos x="csX3" y="csY3"/>
              </a:cxn>
            </a:cxnLst>
            <a:rect l="l" t="t" r="r" b="b"/>
            <a:pathLst>
              <a:path w="9464" h="9458">
                <a:moveTo>
                  <a:pt x="0" y="0"/>
                </a:moveTo>
                <a:lnTo>
                  <a:pt x="2703" y="2556"/>
                </a:lnTo>
                <a:lnTo>
                  <a:pt x="6146" y="6211"/>
                </a:lnTo>
                <a:lnTo>
                  <a:pt x="9464" y="9458"/>
                </a:lnTo>
              </a:path>
            </a:pathLst>
          </a:custGeom>
          <a:noFill/>
          <a:ln w="76200" cap="flat">
            <a:solidFill>
              <a:schemeClr val="accent3">
                <a:lumMod val="60000"/>
                <a:lumOff val="40000"/>
              </a:schemeClr>
            </a:solidFill>
            <a:prstDash val="sysDash"/>
            <a:bevel/>
            <a:headEnd/>
            <a:tailEnd/>
          </a:ln>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1600" dirty="0"/>
          </a:p>
        </p:txBody>
      </p:sp>
      <p:sp>
        <p:nvSpPr>
          <p:cNvPr id="449" name="Freeform 448">
            <a:extLst>
              <a:ext uri="{FF2B5EF4-FFF2-40B4-BE49-F238E27FC236}">
                <a16:creationId xmlns:a16="http://schemas.microsoft.com/office/drawing/2014/main" id="{9A873A9C-036F-E9B3-D84D-C0FB5AE27FC0}"/>
              </a:ext>
            </a:extLst>
          </p:cNvPr>
          <p:cNvSpPr/>
          <p:nvPr/>
        </p:nvSpPr>
        <p:spPr>
          <a:xfrm>
            <a:off x="1273457" y="3400023"/>
            <a:ext cx="3101855" cy="1914732"/>
          </a:xfrm>
          <a:custGeom>
            <a:avLst/>
            <a:gdLst>
              <a:gd name="csX0" fmla="*/ 0 w 4659086"/>
              <a:gd name="csY0" fmla="*/ 587828 h 2525485"/>
              <a:gd name="csX1" fmla="*/ 0 w 4659086"/>
              <a:gd name="csY1" fmla="*/ 0 h 2525485"/>
              <a:gd name="csX2" fmla="*/ 4659086 w 4659086"/>
              <a:gd name="csY2" fmla="*/ 2133600 h 2525485"/>
              <a:gd name="csX3" fmla="*/ 4310743 w 4659086"/>
              <a:gd name="csY3" fmla="*/ 2525485 h 2525485"/>
              <a:gd name="csX4" fmla="*/ 0 w 4659086"/>
              <a:gd name="csY4" fmla="*/ 587828 h 2525485"/>
              <a:gd name="csX0" fmla="*/ 0 w 4659086"/>
              <a:gd name="csY0" fmla="*/ 587828 h 2699656"/>
              <a:gd name="csX1" fmla="*/ 0 w 4659086"/>
              <a:gd name="csY1" fmla="*/ 0 h 2699656"/>
              <a:gd name="csX2" fmla="*/ 4659086 w 4659086"/>
              <a:gd name="csY2" fmla="*/ 2133600 h 2699656"/>
              <a:gd name="csX3" fmla="*/ 4659086 w 4659086"/>
              <a:gd name="csY3" fmla="*/ 2699656 h 2699656"/>
              <a:gd name="csX4" fmla="*/ 0 w 4659086"/>
              <a:gd name="csY4" fmla="*/ 587828 h 2699656"/>
            </a:gdLst>
            <a:ahLst/>
            <a:cxnLst>
              <a:cxn ang="0">
                <a:pos x="csX0" y="csY0"/>
              </a:cxn>
              <a:cxn ang="0">
                <a:pos x="csX1" y="csY1"/>
              </a:cxn>
              <a:cxn ang="0">
                <a:pos x="csX2" y="csY2"/>
              </a:cxn>
              <a:cxn ang="0">
                <a:pos x="csX3" y="csY3"/>
              </a:cxn>
              <a:cxn ang="0">
                <a:pos x="csX4" y="csY4"/>
              </a:cxn>
            </a:cxnLst>
            <a:rect l="l" t="t" r="r" b="b"/>
            <a:pathLst>
              <a:path w="4659086" h="2699656">
                <a:moveTo>
                  <a:pt x="0" y="587828"/>
                </a:moveTo>
                <a:lnTo>
                  <a:pt x="0" y="0"/>
                </a:lnTo>
                <a:lnTo>
                  <a:pt x="4659086" y="2133600"/>
                </a:lnTo>
                <a:lnTo>
                  <a:pt x="4659086" y="2699656"/>
                </a:lnTo>
                <a:lnTo>
                  <a:pt x="0" y="587828"/>
                </a:lnTo>
                <a:close/>
              </a:path>
            </a:pathLst>
          </a:custGeom>
          <a:solidFill>
            <a:srgbClr val="FFFF00">
              <a:alpha val="5882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0" name="Line 5">
            <a:extLst>
              <a:ext uri="{FF2B5EF4-FFF2-40B4-BE49-F238E27FC236}">
                <a16:creationId xmlns:a16="http://schemas.microsoft.com/office/drawing/2014/main" id="{C560788A-00A7-A7D4-F8A1-4920EA8051A1}"/>
              </a:ext>
            </a:extLst>
          </p:cNvPr>
          <p:cNvSpPr>
            <a:spLocks noChangeShapeType="1"/>
          </p:cNvSpPr>
          <p:nvPr/>
        </p:nvSpPr>
        <p:spPr bwMode="auto">
          <a:xfrm>
            <a:off x="1267939" y="932896"/>
            <a:ext cx="0" cy="5303520"/>
          </a:xfrm>
          <a:prstGeom prst="line">
            <a:avLst/>
          </a:prstGeom>
          <a:noFill/>
          <a:ln w="12700"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2000">
              <a:solidFill>
                <a:schemeClr val="bg1">
                  <a:lumMod val="75000"/>
                </a:schemeClr>
              </a:solidFill>
            </a:endParaRPr>
          </a:p>
        </p:txBody>
      </p:sp>
      <p:sp>
        <p:nvSpPr>
          <p:cNvPr id="451" name="Freeform 64">
            <a:extLst>
              <a:ext uri="{FF2B5EF4-FFF2-40B4-BE49-F238E27FC236}">
                <a16:creationId xmlns:a16="http://schemas.microsoft.com/office/drawing/2014/main" id="{8EA832BB-995A-C9DB-EC14-AF3F64BE2BBC}"/>
              </a:ext>
            </a:extLst>
          </p:cNvPr>
          <p:cNvSpPr/>
          <p:nvPr/>
        </p:nvSpPr>
        <p:spPr>
          <a:xfrm>
            <a:off x="2921829" y="1414741"/>
            <a:ext cx="1789846" cy="854278"/>
          </a:xfrm>
          <a:custGeom>
            <a:avLst/>
            <a:gdLst>
              <a:gd name="connsiteX0" fmla="*/ 0 w 2934586"/>
              <a:gd name="connsiteY0" fmla="*/ 0 h 1637414"/>
              <a:gd name="connsiteX1" fmla="*/ 956930 w 2934586"/>
              <a:gd name="connsiteY1" fmla="*/ 382772 h 1637414"/>
              <a:gd name="connsiteX2" fmla="*/ 1977656 w 2934586"/>
              <a:gd name="connsiteY2" fmla="*/ 829340 h 1637414"/>
              <a:gd name="connsiteX3" fmla="*/ 2934586 w 2934586"/>
              <a:gd name="connsiteY3" fmla="*/ 1637414 h 1637414"/>
              <a:gd name="connsiteX4" fmla="*/ 2934586 w 2934586"/>
              <a:gd name="connsiteY4" fmla="*/ 1637414 h 1637414"/>
              <a:gd name="connsiteX0" fmla="*/ 0 w 3381154"/>
              <a:gd name="connsiteY0" fmla="*/ 0 h 1743740"/>
              <a:gd name="connsiteX1" fmla="*/ 956930 w 3381154"/>
              <a:gd name="connsiteY1" fmla="*/ 382772 h 1743740"/>
              <a:gd name="connsiteX2" fmla="*/ 1977656 w 3381154"/>
              <a:gd name="connsiteY2" fmla="*/ 829340 h 1743740"/>
              <a:gd name="connsiteX3" fmla="*/ 2934586 w 3381154"/>
              <a:gd name="connsiteY3" fmla="*/ 1637414 h 1743740"/>
              <a:gd name="connsiteX4" fmla="*/ 3381154 w 3381154"/>
              <a:gd name="connsiteY4" fmla="*/ 1743740 h 1743740"/>
              <a:gd name="csX0" fmla="*/ 0 w 2424224"/>
              <a:gd name="csY0" fmla="*/ 0 h 1360968"/>
              <a:gd name="csX1" fmla="*/ 1020726 w 2424224"/>
              <a:gd name="csY1" fmla="*/ 446568 h 1360968"/>
              <a:gd name="csX2" fmla="*/ 1977656 w 2424224"/>
              <a:gd name="csY2" fmla="*/ 1254642 h 1360968"/>
              <a:gd name="csX3" fmla="*/ 2424224 w 2424224"/>
              <a:gd name="csY3" fmla="*/ 1360968 h 1360968"/>
              <a:gd name="csX0" fmla="*/ 0 w 2424224"/>
              <a:gd name="csY0" fmla="*/ 0 h 1360968"/>
              <a:gd name="csX1" fmla="*/ 999964 w 2424224"/>
              <a:gd name="csY1" fmla="*/ 561621 h 1360968"/>
              <a:gd name="csX2" fmla="*/ 1977656 w 2424224"/>
              <a:gd name="csY2" fmla="*/ 1254642 h 1360968"/>
              <a:gd name="csX3" fmla="*/ 2424224 w 2424224"/>
              <a:gd name="csY3" fmla="*/ 1360968 h 1360968"/>
              <a:gd name="csX0" fmla="*/ 0 w 2424224"/>
              <a:gd name="csY0" fmla="*/ 0 h 1360968"/>
              <a:gd name="csX1" fmla="*/ 999964 w 2424224"/>
              <a:gd name="csY1" fmla="*/ 561621 h 1360968"/>
              <a:gd name="csX2" fmla="*/ 1424980 w 2424224"/>
              <a:gd name="csY2" fmla="*/ 390833 h 1360968"/>
              <a:gd name="csX3" fmla="*/ 2424224 w 2424224"/>
              <a:gd name="csY3" fmla="*/ 1360968 h 1360968"/>
              <a:gd name="csX0" fmla="*/ 0 w 2424224"/>
              <a:gd name="csY0" fmla="*/ 0 h 1360968"/>
              <a:gd name="csX1" fmla="*/ 1424980 w 2424224"/>
              <a:gd name="csY1" fmla="*/ 390833 h 1360968"/>
              <a:gd name="csX2" fmla="*/ 2424224 w 2424224"/>
              <a:gd name="csY2" fmla="*/ 1360968 h 1360968"/>
              <a:gd name="csX0" fmla="*/ 0 w 1999089"/>
              <a:gd name="csY0" fmla="*/ 0 h 2264041"/>
              <a:gd name="csX1" fmla="*/ 999845 w 1999089"/>
              <a:gd name="csY1" fmla="*/ 1293906 h 2264041"/>
              <a:gd name="csX2" fmla="*/ 1999089 w 1999089"/>
              <a:gd name="csY2" fmla="*/ 2264041 h 2264041"/>
              <a:gd name="csX0" fmla="*/ 0 w 1999089"/>
              <a:gd name="csY0" fmla="*/ 0 h 2264041"/>
              <a:gd name="csX1" fmla="*/ 999845 w 1999089"/>
              <a:gd name="csY1" fmla="*/ 1293906 h 2264041"/>
              <a:gd name="csX2" fmla="*/ 1999089 w 1999089"/>
              <a:gd name="csY2" fmla="*/ 2264041 h 2264041"/>
              <a:gd name="csX0" fmla="*/ 0 w 1999089"/>
              <a:gd name="csY0" fmla="*/ 0 h 2264041"/>
              <a:gd name="csX1" fmla="*/ 999845 w 1999089"/>
              <a:gd name="csY1" fmla="*/ 1293906 h 2264041"/>
              <a:gd name="csX2" fmla="*/ 1999089 w 1999089"/>
              <a:gd name="csY2" fmla="*/ 2264041 h 2264041"/>
              <a:gd name="csX0" fmla="*/ 0 w 1999089"/>
              <a:gd name="csY0" fmla="*/ 0 h 2264041"/>
              <a:gd name="csX1" fmla="*/ 999845 w 1999089"/>
              <a:gd name="csY1" fmla="*/ 1293906 h 2264041"/>
              <a:gd name="csX2" fmla="*/ 1999089 w 1999089"/>
              <a:gd name="csY2" fmla="*/ 2264041 h 2264041"/>
              <a:gd name="csX0" fmla="*/ 0 w 1999089"/>
              <a:gd name="csY0" fmla="*/ 0 h 2264041"/>
              <a:gd name="csX1" fmla="*/ 1021103 w 1999089"/>
              <a:gd name="csY1" fmla="*/ 1293906 h 2264041"/>
              <a:gd name="csX2" fmla="*/ 1999089 w 1999089"/>
              <a:gd name="csY2" fmla="*/ 2264041 h 2264041"/>
              <a:gd name="csX0" fmla="*/ 0 w 1999089"/>
              <a:gd name="csY0" fmla="*/ 0 h 2264041"/>
              <a:gd name="csX1" fmla="*/ 1021103 w 1999089"/>
              <a:gd name="csY1" fmla="*/ 1293906 h 2264041"/>
              <a:gd name="csX2" fmla="*/ 1999089 w 1999089"/>
              <a:gd name="csY2" fmla="*/ 2264041 h 2264041"/>
              <a:gd name="csX0" fmla="*/ 0 w 1999089"/>
              <a:gd name="csY0" fmla="*/ 0 h 2264041"/>
              <a:gd name="csX1" fmla="*/ 999846 w 1999089"/>
              <a:gd name="csY1" fmla="*/ 1136851 h 2264041"/>
              <a:gd name="csX2" fmla="*/ 1999089 w 1999089"/>
              <a:gd name="csY2" fmla="*/ 2264041 h 2264041"/>
              <a:gd name="csX0" fmla="*/ 0 w 1999089"/>
              <a:gd name="csY0" fmla="*/ 0 h 2106985"/>
              <a:gd name="csX1" fmla="*/ 999846 w 1999089"/>
              <a:gd name="csY1" fmla="*/ 1136851 h 2106985"/>
              <a:gd name="csX2" fmla="*/ 1999089 w 1999089"/>
              <a:gd name="csY2" fmla="*/ 2106985 h 2106985"/>
              <a:gd name="csX0" fmla="*/ 0 w 1999089"/>
              <a:gd name="csY0" fmla="*/ 0 h 2106985"/>
              <a:gd name="csX1" fmla="*/ 999846 w 1999089"/>
              <a:gd name="csY1" fmla="*/ 1136851 h 2106985"/>
              <a:gd name="csX2" fmla="*/ 1999089 w 1999089"/>
              <a:gd name="csY2" fmla="*/ 2106985 h 2106985"/>
              <a:gd name="csX0" fmla="*/ 0 w 2546632"/>
              <a:gd name="csY0" fmla="*/ 0 h 1655449"/>
              <a:gd name="csX1" fmla="*/ 1547389 w 2546632"/>
              <a:gd name="csY1" fmla="*/ 685315 h 1655449"/>
              <a:gd name="csX2" fmla="*/ 2546632 w 2546632"/>
              <a:gd name="csY2" fmla="*/ 1655449 h 1655449"/>
              <a:gd name="csX0" fmla="*/ 0 w 2546632"/>
              <a:gd name="csY0" fmla="*/ 0 h 1655449"/>
              <a:gd name="csX1" fmla="*/ 589189 w 2546632"/>
              <a:gd name="csY1" fmla="*/ 508628 h 1655449"/>
              <a:gd name="csX2" fmla="*/ 2546632 w 2546632"/>
              <a:gd name="csY2" fmla="*/ 1655449 h 1655449"/>
              <a:gd name="csX0" fmla="*/ 0 w 2546632"/>
              <a:gd name="csY0" fmla="*/ 0 h 1655449"/>
              <a:gd name="csX1" fmla="*/ 589189 w 2546632"/>
              <a:gd name="csY1" fmla="*/ 508628 h 1655449"/>
              <a:gd name="csX2" fmla="*/ 2546632 w 2546632"/>
              <a:gd name="csY2" fmla="*/ 1655449 h 1655449"/>
              <a:gd name="csX0" fmla="*/ 0 w 2566187"/>
              <a:gd name="csY0" fmla="*/ 0 h 1105753"/>
              <a:gd name="csX1" fmla="*/ 589189 w 2566187"/>
              <a:gd name="csY1" fmla="*/ 508628 h 1105753"/>
              <a:gd name="csX2" fmla="*/ 2566187 w 2566187"/>
              <a:gd name="csY2" fmla="*/ 1105753 h 1105753"/>
              <a:gd name="csX0" fmla="*/ 0 w 2566187"/>
              <a:gd name="csY0" fmla="*/ 0 h 1105753"/>
              <a:gd name="csX1" fmla="*/ 589189 w 2566187"/>
              <a:gd name="csY1" fmla="*/ 508628 h 1105753"/>
              <a:gd name="csX2" fmla="*/ 2566187 w 2566187"/>
              <a:gd name="csY2" fmla="*/ 1105753 h 1105753"/>
              <a:gd name="csX0" fmla="*/ 0 w 2566187"/>
              <a:gd name="csY0" fmla="*/ 0 h 1105753"/>
              <a:gd name="csX1" fmla="*/ 589189 w 2566187"/>
              <a:gd name="csY1" fmla="*/ 508628 h 1105753"/>
              <a:gd name="csX2" fmla="*/ 2566187 w 2566187"/>
              <a:gd name="csY2" fmla="*/ 1105753 h 1105753"/>
              <a:gd name="csX0" fmla="*/ 0 w 2566187"/>
              <a:gd name="csY0" fmla="*/ 0 h 1105753"/>
              <a:gd name="csX1" fmla="*/ 589189 w 2566187"/>
              <a:gd name="csY1" fmla="*/ 508628 h 1105753"/>
              <a:gd name="csX2" fmla="*/ 2566187 w 2566187"/>
              <a:gd name="csY2" fmla="*/ 1105753 h 1105753"/>
              <a:gd name="csX0" fmla="*/ 0 w 2566187"/>
              <a:gd name="csY0" fmla="*/ 0 h 1105753"/>
              <a:gd name="csX1" fmla="*/ 550079 w 2566187"/>
              <a:gd name="csY1" fmla="*/ 508628 h 1105753"/>
              <a:gd name="csX2" fmla="*/ 2566187 w 2566187"/>
              <a:gd name="csY2" fmla="*/ 1105753 h 1105753"/>
              <a:gd name="csX0" fmla="*/ 0 w 2566187"/>
              <a:gd name="csY0" fmla="*/ 0 h 1105753"/>
              <a:gd name="csX1" fmla="*/ 550079 w 2566187"/>
              <a:gd name="csY1" fmla="*/ 508628 h 1105753"/>
              <a:gd name="csX2" fmla="*/ 2566187 w 2566187"/>
              <a:gd name="csY2" fmla="*/ 1105753 h 1105753"/>
              <a:gd name="csX0" fmla="*/ 0 w 2566187"/>
              <a:gd name="csY0" fmla="*/ 0 h 1105753"/>
              <a:gd name="csX1" fmla="*/ 550079 w 2566187"/>
              <a:gd name="csY1" fmla="*/ 508628 h 1105753"/>
              <a:gd name="csX2" fmla="*/ 2566187 w 2566187"/>
              <a:gd name="csY2" fmla="*/ 1105753 h 1105753"/>
              <a:gd name="csX0" fmla="*/ 0 w 2566187"/>
              <a:gd name="csY0" fmla="*/ 0 h 1105753"/>
              <a:gd name="csX1" fmla="*/ 550079 w 2566187"/>
              <a:gd name="csY1" fmla="*/ 508628 h 1105753"/>
              <a:gd name="csX2" fmla="*/ 2566187 w 2566187"/>
              <a:gd name="csY2" fmla="*/ 1105753 h 1105753"/>
              <a:gd name="csX0" fmla="*/ 0 w 2566187"/>
              <a:gd name="csY0" fmla="*/ 0 h 1105753"/>
              <a:gd name="csX1" fmla="*/ 550079 w 2566187"/>
              <a:gd name="csY1" fmla="*/ 508628 h 1105753"/>
              <a:gd name="csX2" fmla="*/ 532077 w 2566187"/>
              <a:gd name="csY2" fmla="*/ 482335 h 1105753"/>
              <a:gd name="csX3" fmla="*/ 2566187 w 2566187"/>
              <a:gd name="csY3" fmla="*/ 1105753 h 1105753"/>
              <a:gd name="csX0" fmla="*/ 0 w 2566187"/>
              <a:gd name="csY0" fmla="*/ 0 h 1105753"/>
              <a:gd name="csX1" fmla="*/ 550079 w 2566187"/>
              <a:gd name="csY1" fmla="*/ 508628 h 1105753"/>
              <a:gd name="csX2" fmla="*/ 1548942 w 2566187"/>
              <a:gd name="csY2" fmla="*/ 796448 h 1105753"/>
              <a:gd name="csX3" fmla="*/ 2566187 w 2566187"/>
              <a:gd name="csY3" fmla="*/ 1105753 h 1105753"/>
              <a:gd name="csX0" fmla="*/ 0 w 2566187"/>
              <a:gd name="csY0" fmla="*/ 0 h 1105753"/>
              <a:gd name="csX1" fmla="*/ 589190 w 2566187"/>
              <a:gd name="csY1" fmla="*/ 488995 h 1105753"/>
              <a:gd name="csX2" fmla="*/ 1548942 w 2566187"/>
              <a:gd name="csY2" fmla="*/ 796448 h 1105753"/>
              <a:gd name="csX3" fmla="*/ 2566187 w 2566187"/>
              <a:gd name="csY3" fmla="*/ 1105753 h 1105753"/>
              <a:gd name="csX0" fmla="*/ 0 w 2566187"/>
              <a:gd name="csY0" fmla="*/ 0 h 1105753"/>
              <a:gd name="csX1" fmla="*/ 589190 w 2566187"/>
              <a:gd name="csY1" fmla="*/ 488995 h 1105753"/>
              <a:gd name="csX2" fmla="*/ 1548942 w 2566187"/>
              <a:gd name="csY2" fmla="*/ 796448 h 1105753"/>
              <a:gd name="csX3" fmla="*/ 2566187 w 2566187"/>
              <a:gd name="csY3" fmla="*/ 1105753 h 1105753"/>
              <a:gd name="csX0" fmla="*/ 0 w 2566187"/>
              <a:gd name="csY0" fmla="*/ 0 h 1105753"/>
              <a:gd name="csX1" fmla="*/ 589190 w 2566187"/>
              <a:gd name="csY1" fmla="*/ 488995 h 1105753"/>
              <a:gd name="csX2" fmla="*/ 1529387 w 2566187"/>
              <a:gd name="csY2" fmla="*/ 776816 h 1105753"/>
              <a:gd name="csX3" fmla="*/ 2566187 w 2566187"/>
              <a:gd name="csY3" fmla="*/ 1105753 h 1105753"/>
              <a:gd name="csX0" fmla="*/ 0 w 2624852"/>
              <a:gd name="csY0" fmla="*/ 0 h 1086120"/>
              <a:gd name="csX1" fmla="*/ 589190 w 2624852"/>
              <a:gd name="csY1" fmla="*/ 488995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 name="csX0" fmla="*/ 0 w 2624852"/>
              <a:gd name="csY0" fmla="*/ 0 h 1086120"/>
              <a:gd name="csX1" fmla="*/ 569634 w 2624852"/>
              <a:gd name="csY1" fmla="*/ 410466 h 1086120"/>
              <a:gd name="csX2" fmla="*/ 1529387 w 2624852"/>
              <a:gd name="csY2" fmla="*/ 776816 h 1086120"/>
              <a:gd name="csX3" fmla="*/ 2624852 w 2624852"/>
              <a:gd name="csY3" fmla="*/ 1086120 h 1086120"/>
            </a:gdLst>
            <a:ahLst/>
            <a:cxnLst>
              <a:cxn ang="0">
                <a:pos x="csX0" y="csY0"/>
              </a:cxn>
              <a:cxn ang="0">
                <a:pos x="csX1" y="csY1"/>
              </a:cxn>
              <a:cxn ang="0">
                <a:pos x="csX2" y="csY2"/>
              </a:cxn>
              <a:cxn ang="0">
                <a:pos x="csX3" y="csY3"/>
              </a:cxn>
            </a:cxnLst>
            <a:rect l="l" t="t" r="r" b="b"/>
            <a:pathLst>
              <a:path w="2624852" h="1086120">
                <a:moveTo>
                  <a:pt x="0" y="0"/>
                </a:moveTo>
                <a:cubicBezTo>
                  <a:pt x="476271" y="317008"/>
                  <a:pt x="424920" y="321062"/>
                  <a:pt x="569634" y="410466"/>
                </a:cubicBezTo>
                <a:cubicBezTo>
                  <a:pt x="932085" y="549751"/>
                  <a:pt x="1193369" y="677295"/>
                  <a:pt x="1529387" y="776816"/>
                </a:cubicBezTo>
                <a:cubicBezTo>
                  <a:pt x="1894542" y="879917"/>
                  <a:pt x="2005481" y="983019"/>
                  <a:pt x="2624852" y="1086120"/>
                </a:cubicBezTo>
              </a:path>
            </a:pathLst>
          </a:custGeom>
          <a:noFill/>
          <a:ln w="57150">
            <a:solidFill>
              <a:schemeClr val="bg2">
                <a:lumMod val="9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highlight>
                <a:srgbClr val="C0C0C0"/>
              </a:highlight>
            </a:endParaRPr>
          </a:p>
        </p:txBody>
      </p:sp>
      <p:sp>
        <p:nvSpPr>
          <p:cNvPr id="452" name="Line 6">
            <a:extLst>
              <a:ext uri="{FF2B5EF4-FFF2-40B4-BE49-F238E27FC236}">
                <a16:creationId xmlns:a16="http://schemas.microsoft.com/office/drawing/2014/main" id="{BCFA82F5-2642-39FF-12CC-9AD2F543187F}"/>
              </a:ext>
            </a:extLst>
          </p:cNvPr>
          <p:cNvSpPr>
            <a:spLocks noChangeShapeType="1"/>
          </p:cNvSpPr>
          <p:nvPr/>
        </p:nvSpPr>
        <p:spPr bwMode="auto">
          <a:xfrm>
            <a:off x="5960364" y="925703"/>
            <a:ext cx="0" cy="5303520"/>
          </a:xfrm>
          <a:prstGeom prst="line">
            <a:avLst/>
          </a:prstGeom>
          <a:noFill/>
          <a:ln w="12700"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09728" tIns="54864" rIns="109728" bIns="54864" numCol="1" anchor="t" anchorCtr="0" compatLnSpc="1">
            <a:prstTxWarp prst="textNoShape">
              <a:avLst/>
            </a:prstTxWarp>
          </a:bodyPr>
          <a:lstStyle/>
          <a:p>
            <a:endParaRPr lang="en-US" sz="1600"/>
          </a:p>
        </p:txBody>
      </p:sp>
      <p:sp>
        <p:nvSpPr>
          <p:cNvPr id="453" name="Freeform: Shape 712">
            <a:extLst>
              <a:ext uri="{FF2B5EF4-FFF2-40B4-BE49-F238E27FC236}">
                <a16:creationId xmlns:a16="http://schemas.microsoft.com/office/drawing/2014/main" id="{7E3D5D8E-71DD-DCC0-2758-0387383D9A17}"/>
              </a:ext>
            </a:extLst>
          </p:cNvPr>
          <p:cNvSpPr/>
          <p:nvPr/>
        </p:nvSpPr>
        <p:spPr>
          <a:xfrm>
            <a:off x="1264270" y="2073268"/>
            <a:ext cx="2911923" cy="621341"/>
          </a:xfrm>
          <a:custGeom>
            <a:avLst/>
            <a:gdLst>
              <a:gd name="connsiteX0" fmla="*/ 0 w 4572000"/>
              <a:gd name="connsiteY0" fmla="*/ 0 h 1019331"/>
              <a:gd name="connsiteX1" fmla="*/ 1064301 w 4572000"/>
              <a:gd name="connsiteY1" fmla="*/ 494676 h 1019331"/>
              <a:gd name="connsiteX2" fmla="*/ 2053652 w 4572000"/>
              <a:gd name="connsiteY2" fmla="*/ 674558 h 1019331"/>
              <a:gd name="connsiteX3" fmla="*/ 3072983 w 4572000"/>
              <a:gd name="connsiteY3" fmla="*/ 944381 h 1019331"/>
              <a:gd name="connsiteX4" fmla="*/ 4077324 w 4572000"/>
              <a:gd name="connsiteY4" fmla="*/ 1019331 h 1019331"/>
              <a:gd name="connsiteX5" fmla="*/ 4077324 w 4572000"/>
              <a:gd name="connsiteY5" fmla="*/ 1019331 h 1019331"/>
              <a:gd name="connsiteX6" fmla="*/ 4572000 w 4572000"/>
              <a:gd name="connsiteY6" fmla="*/ 1004341 h 1019331"/>
              <a:gd name="csX0" fmla="*/ 0 w 4572000"/>
              <a:gd name="csY0" fmla="*/ 0 h 1019331"/>
              <a:gd name="csX1" fmla="*/ 1086334 w 4572000"/>
              <a:gd name="csY1" fmla="*/ 406541 h 1019331"/>
              <a:gd name="csX2" fmla="*/ 2053652 w 4572000"/>
              <a:gd name="csY2" fmla="*/ 674558 h 1019331"/>
              <a:gd name="csX3" fmla="*/ 3072983 w 4572000"/>
              <a:gd name="csY3" fmla="*/ 944381 h 1019331"/>
              <a:gd name="csX4" fmla="*/ 4077324 w 4572000"/>
              <a:gd name="csY4" fmla="*/ 1019331 h 1019331"/>
              <a:gd name="csX5" fmla="*/ 4077324 w 4572000"/>
              <a:gd name="csY5" fmla="*/ 1019331 h 1019331"/>
              <a:gd name="csX6" fmla="*/ 4572000 w 4572000"/>
              <a:gd name="csY6" fmla="*/ 1004341 h 1019331"/>
              <a:gd name="csX0" fmla="*/ 0 w 4594034"/>
              <a:gd name="csY0" fmla="*/ 0 h 876112"/>
              <a:gd name="csX1" fmla="*/ 1108368 w 4594034"/>
              <a:gd name="csY1" fmla="*/ 263322 h 876112"/>
              <a:gd name="csX2" fmla="*/ 2075686 w 4594034"/>
              <a:gd name="csY2" fmla="*/ 531339 h 876112"/>
              <a:gd name="csX3" fmla="*/ 3095017 w 4594034"/>
              <a:gd name="csY3" fmla="*/ 801162 h 876112"/>
              <a:gd name="csX4" fmla="*/ 4099358 w 4594034"/>
              <a:gd name="csY4" fmla="*/ 876112 h 876112"/>
              <a:gd name="csX5" fmla="*/ 4099358 w 4594034"/>
              <a:gd name="csY5" fmla="*/ 876112 h 876112"/>
              <a:gd name="csX6" fmla="*/ 4594034 w 4594034"/>
              <a:gd name="csY6" fmla="*/ 861122 h 876112"/>
              <a:gd name="csX0" fmla="*/ 0 w 4417764"/>
              <a:gd name="csY0" fmla="*/ 0 h 949257"/>
              <a:gd name="csX1" fmla="*/ 1108368 w 4417764"/>
              <a:gd name="csY1" fmla="*/ 263322 h 949257"/>
              <a:gd name="csX2" fmla="*/ 2075686 w 4417764"/>
              <a:gd name="csY2" fmla="*/ 531339 h 949257"/>
              <a:gd name="csX3" fmla="*/ 3095017 w 4417764"/>
              <a:gd name="csY3" fmla="*/ 801162 h 949257"/>
              <a:gd name="csX4" fmla="*/ 4099358 w 4417764"/>
              <a:gd name="csY4" fmla="*/ 876112 h 949257"/>
              <a:gd name="csX5" fmla="*/ 4099358 w 4417764"/>
              <a:gd name="csY5" fmla="*/ 876112 h 949257"/>
              <a:gd name="csX6" fmla="*/ 4417764 w 4417764"/>
              <a:gd name="csY6" fmla="*/ 949257 h 949257"/>
              <a:gd name="csX0" fmla="*/ 0 w 4351663"/>
              <a:gd name="csY0" fmla="*/ 0 h 960274"/>
              <a:gd name="csX1" fmla="*/ 1108368 w 4351663"/>
              <a:gd name="csY1" fmla="*/ 263322 h 960274"/>
              <a:gd name="csX2" fmla="*/ 2075686 w 4351663"/>
              <a:gd name="csY2" fmla="*/ 531339 h 960274"/>
              <a:gd name="csX3" fmla="*/ 3095017 w 4351663"/>
              <a:gd name="csY3" fmla="*/ 801162 h 960274"/>
              <a:gd name="csX4" fmla="*/ 4099358 w 4351663"/>
              <a:gd name="csY4" fmla="*/ 876112 h 960274"/>
              <a:gd name="csX5" fmla="*/ 4099358 w 4351663"/>
              <a:gd name="csY5" fmla="*/ 876112 h 960274"/>
              <a:gd name="csX6" fmla="*/ 4351663 w 4351663"/>
              <a:gd name="csY6" fmla="*/ 960274 h 960274"/>
              <a:gd name="csX0" fmla="*/ 0 w 4351663"/>
              <a:gd name="csY0" fmla="*/ 0 h 960274"/>
              <a:gd name="csX1" fmla="*/ 1064094 w 4351663"/>
              <a:gd name="csY1" fmla="*/ 179101 h 960274"/>
              <a:gd name="csX2" fmla="*/ 2075686 w 4351663"/>
              <a:gd name="csY2" fmla="*/ 531339 h 960274"/>
              <a:gd name="csX3" fmla="*/ 3095017 w 4351663"/>
              <a:gd name="csY3" fmla="*/ 801162 h 960274"/>
              <a:gd name="csX4" fmla="*/ 4099358 w 4351663"/>
              <a:gd name="csY4" fmla="*/ 876112 h 960274"/>
              <a:gd name="csX5" fmla="*/ 4099358 w 4351663"/>
              <a:gd name="csY5" fmla="*/ 876112 h 960274"/>
              <a:gd name="csX6" fmla="*/ 4351663 w 4351663"/>
              <a:gd name="csY6" fmla="*/ 960274 h 960274"/>
              <a:gd name="csX0" fmla="*/ 0 w 4351663"/>
              <a:gd name="csY0" fmla="*/ 0 h 960274"/>
              <a:gd name="csX1" fmla="*/ 1064094 w 4351663"/>
              <a:gd name="csY1" fmla="*/ 179101 h 960274"/>
              <a:gd name="csX2" fmla="*/ 2075686 w 4351663"/>
              <a:gd name="csY2" fmla="*/ 531339 h 960274"/>
              <a:gd name="csX3" fmla="*/ 3095017 w 4351663"/>
              <a:gd name="csY3" fmla="*/ 801162 h 960274"/>
              <a:gd name="csX4" fmla="*/ 4099358 w 4351663"/>
              <a:gd name="csY4" fmla="*/ 876112 h 960274"/>
              <a:gd name="csX5" fmla="*/ 4121495 w 4351663"/>
              <a:gd name="csY5" fmla="*/ 683606 h 960274"/>
              <a:gd name="csX6" fmla="*/ 4351663 w 4351663"/>
              <a:gd name="csY6" fmla="*/ 960274 h 960274"/>
              <a:gd name="csX0" fmla="*/ 0 w 4351663"/>
              <a:gd name="csY0" fmla="*/ 0 h 960274"/>
              <a:gd name="csX1" fmla="*/ 1064094 w 4351663"/>
              <a:gd name="csY1" fmla="*/ 179101 h 960274"/>
              <a:gd name="csX2" fmla="*/ 2075686 w 4351663"/>
              <a:gd name="csY2" fmla="*/ 531339 h 960274"/>
              <a:gd name="csX3" fmla="*/ 3095017 w 4351663"/>
              <a:gd name="csY3" fmla="*/ 704909 h 960274"/>
              <a:gd name="csX4" fmla="*/ 4099358 w 4351663"/>
              <a:gd name="csY4" fmla="*/ 876112 h 960274"/>
              <a:gd name="csX5" fmla="*/ 4121495 w 4351663"/>
              <a:gd name="csY5" fmla="*/ 683606 h 960274"/>
              <a:gd name="csX6" fmla="*/ 4351663 w 4351663"/>
              <a:gd name="csY6" fmla="*/ 960274 h 960274"/>
              <a:gd name="csX0" fmla="*/ 0 w 4351663"/>
              <a:gd name="csY0" fmla="*/ 0 h 960274"/>
              <a:gd name="csX1" fmla="*/ 1064094 w 4351663"/>
              <a:gd name="csY1" fmla="*/ 179101 h 960274"/>
              <a:gd name="csX2" fmla="*/ 2075686 w 4351663"/>
              <a:gd name="csY2" fmla="*/ 531339 h 960274"/>
              <a:gd name="csX3" fmla="*/ 3095017 w 4351663"/>
              <a:gd name="csY3" fmla="*/ 704909 h 960274"/>
              <a:gd name="csX4" fmla="*/ 4099358 w 4351663"/>
              <a:gd name="csY4" fmla="*/ 876112 h 960274"/>
              <a:gd name="csX5" fmla="*/ 4351663 w 4351663"/>
              <a:gd name="csY5" fmla="*/ 960274 h 960274"/>
              <a:gd name="csX0" fmla="*/ 0 w 4351663"/>
              <a:gd name="csY0" fmla="*/ 0 h 960274"/>
              <a:gd name="csX1" fmla="*/ 1064094 w 4351663"/>
              <a:gd name="csY1" fmla="*/ 179101 h 960274"/>
              <a:gd name="csX2" fmla="*/ 2075686 w 4351663"/>
              <a:gd name="csY2" fmla="*/ 531339 h 960274"/>
              <a:gd name="csX3" fmla="*/ 3095017 w 4351663"/>
              <a:gd name="csY3" fmla="*/ 704909 h 960274"/>
              <a:gd name="csX4" fmla="*/ 4099358 w 4351663"/>
              <a:gd name="csY4" fmla="*/ 695639 h 960274"/>
              <a:gd name="csX5" fmla="*/ 4351663 w 4351663"/>
              <a:gd name="csY5" fmla="*/ 960274 h 960274"/>
              <a:gd name="csX0" fmla="*/ 0 w 4351663"/>
              <a:gd name="csY0" fmla="*/ 0 h 960274"/>
              <a:gd name="csX1" fmla="*/ 1064094 w 4351663"/>
              <a:gd name="csY1" fmla="*/ 179101 h 960274"/>
              <a:gd name="csX2" fmla="*/ 2075686 w 4351663"/>
              <a:gd name="csY2" fmla="*/ 531339 h 960274"/>
              <a:gd name="csX3" fmla="*/ 3095017 w 4351663"/>
              <a:gd name="csY3" fmla="*/ 704909 h 960274"/>
              <a:gd name="csX4" fmla="*/ 4099358 w 4351663"/>
              <a:gd name="csY4" fmla="*/ 695639 h 960274"/>
              <a:gd name="csX5" fmla="*/ 4351663 w 4351663"/>
              <a:gd name="csY5" fmla="*/ 960274 h 960274"/>
              <a:gd name="csX0" fmla="*/ 0 w 4373801"/>
              <a:gd name="csY0" fmla="*/ 0 h 876053"/>
              <a:gd name="csX1" fmla="*/ 1064094 w 4373801"/>
              <a:gd name="csY1" fmla="*/ 179101 h 876053"/>
              <a:gd name="csX2" fmla="*/ 2075686 w 4373801"/>
              <a:gd name="csY2" fmla="*/ 531339 h 876053"/>
              <a:gd name="csX3" fmla="*/ 3095017 w 4373801"/>
              <a:gd name="csY3" fmla="*/ 704909 h 876053"/>
              <a:gd name="csX4" fmla="*/ 4099358 w 4373801"/>
              <a:gd name="csY4" fmla="*/ 695639 h 876053"/>
              <a:gd name="csX5" fmla="*/ 4373801 w 4373801"/>
              <a:gd name="csY5" fmla="*/ 876053 h 876053"/>
              <a:gd name="csX0" fmla="*/ 0 w 4373801"/>
              <a:gd name="csY0" fmla="*/ 0 h 876053"/>
              <a:gd name="csX1" fmla="*/ 1064094 w 4373801"/>
              <a:gd name="csY1" fmla="*/ 179101 h 876053"/>
              <a:gd name="csX2" fmla="*/ 2075686 w 4373801"/>
              <a:gd name="csY2" fmla="*/ 531339 h 876053"/>
              <a:gd name="csX3" fmla="*/ 3095017 w 4373801"/>
              <a:gd name="csY3" fmla="*/ 704909 h 876053"/>
              <a:gd name="csX4" fmla="*/ 4099358 w 4373801"/>
              <a:gd name="csY4" fmla="*/ 695639 h 876053"/>
              <a:gd name="csX5" fmla="*/ 4373801 w 4373801"/>
              <a:gd name="csY5" fmla="*/ 876053 h 876053"/>
            </a:gdLst>
            <a:ahLst/>
            <a:cxnLst>
              <a:cxn ang="0">
                <a:pos x="csX0" y="csY0"/>
              </a:cxn>
              <a:cxn ang="0">
                <a:pos x="csX1" y="csY1"/>
              </a:cxn>
              <a:cxn ang="0">
                <a:pos x="csX2" y="csY2"/>
              </a:cxn>
              <a:cxn ang="0">
                <a:pos x="csX3" y="csY3"/>
              </a:cxn>
              <a:cxn ang="0">
                <a:pos x="csX4" y="csY4"/>
              </a:cxn>
              <a:cxn ang="0">
                <a:pos x="csX5" y="csY5"/>
              </a:cxn>
            </a:cxnLst>
            <a:rect l="l" t="t" r="r" b="b"/>
            <a:pathLst>
              <a:path w="4373801" h="876053">
                <a:moveTo>
                  <a:pt x="0" y="0"/>
                </a:moveTo>
                <a:lnTo>
                  <a:pt x="1064094" y="179101"/>
                </a:lnTo>
                <a:lnTo>
                  <a:pt x="2075686" y="531339"/>
                </a:lnTo>
                <a:lnTo>
                  <a:pt x="3095017" y="704909"/>
                </a:lnTo>
                <a:lnTo>
                  <a:pt x="4099358" y="695639"/>
                </a:lnTo>
                <a:lnTo>
                  <a:pt x="4373801" y="876053"/>
                </a:lnTo>
              </a:path>
            </a:pathLst>
          </a:cu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4" name="Rectangle 204">
            <a:extLst>
              <a:ext uri="{FF2B5EF4-FFF2-40B4-BE49-F238E27FC236}">
                <a16:creationId xmlns:a16="http://schemas.microsoft.com/office/drawing/2014/main" id="{0ADDFC76-F8F3-FFC6-DD64-AC54BD69211A}"/>
              </a:ext>
            </a:extLst>
          </p:cNvPr>
          <p:cNvSpPr>
            <a:spLocks noChangeArrowheads="1"/>
          </p:cNvSpPr>
          <p:nvPr/>
        </p:nvSpPr>
        <p:spPr bwMode="auto">
          <a:xfrm>
            <a:off x="5740990" y="644045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dirty="0">
                <a:solidFill>
                  <a:schemeClr val="bg1">
                    <a:lumMod val="75000"/>
                  </a:schemeClr>
                </a:solidFill>
              </a:rPr>
              <a:t>10</a:t>
            </a:r>
            <a:endParaRPr lang="en-US" altLang="en-US" sz="2000" dirty="0">
              <a:solidFill>
                <a:schemeClr val="bg1">
                  <a:lumMod val="75000"/>
                </a:schemeClr>
              </a:solidFill>
            </a:endParaRPr>
          </a:p>
        </p:txBody>
      </p:sp>
      <p:sp>
        <p:nvSpPr>
          <p:cNvPr id="455" name="Rectangle 206">
            <a:extLst>
              <a:ext uri="{FF2B5EF4-FFF2-40B4-BE49-F238E27FC236}">
                <a16:creationId xmlns:a16="http://schemas.microsoft.com/office/drawing/2014/main" id="{FFD35FE8-F330-F3B8-ACBF-8DB9F9595AC7}"/>
              </a:ext>
            </a:extLst>
          </p:cNvPr>
          <p:cNvSpPr>
            <a:spLocks noChangeArrowheads="1"/>
          </p:cNvSpPr>
          <p:nvPr/>
        </p:nvSpPr>
        <p:spPr bwMode="auto">
          <a:xfrm>
            <a:off x="6001994" y="63538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97280"/>
            <a:r>
              <a:rPr lang="en-US" altLang="en-US" sz="1200" dirty="0">
                <a:solidFill>
                  <a:schemeClr val="bg1">
                    <a:lumMod val="75000"/>
                  </a:schemeClr>
                </a:solidFill>
              </a:rPr>
              <a:t>7</a:t>
            </a:r>
            <a:endParaRPr lang="en-US" altLang="en-US" sz="2000" dirty="0">
              <a:solidFill>
                <a:schemeClr val="bg1">
                  <a:lumMod val="75000"/>
                </a:schemeClr>
              </a:solidFill>
            </a:endParaRPr>
          </a:p>
        </p:txBody>
      </p:sp>
      <p:sp>
        <p:nvSpPr>
          <p:cNvPr id="234" name="Freeform 224">
            <a:extLst>
              <a:ext uri="{FF2B5EF4-FFF2-40B4-BE49-F238E27FC236}">
                <a16:creationId xmlns:a16="http://schemas.microsoft.com/office/drawing/2014/main" id="{70A0CCBC-29F6-DC9E-AC8B-AF46A5363ABB}"/>
              </a:ext>
            </a:extLst>
          </p:cNvPr>
          <p:cNvSpPr>
            <a:spLocks/>
          </p:cNvSpPr>
          <p:nvPr/>
        </p:nvSpPr>
        <p:spPr bwMode="auto">
          <a:xfrm>
            <a:off x="2306356" y="1281845"/>
            <a:ext cx="2885408" cy="2319325"/>
          </a:xfrm>
          <a:custGeom>
            <a:avLst/>
            <a:gdLst>
              <a:gd name="T0" fmla="*/ 0 w 1751"/>
              <a:gd name="T1" fmla="*/ 0 h 1129"/>
              <a:gd name="T2" fmla="*/ 136 w 1751"/>
              <a:gd name="T3" fmla="*/ 38 h 1129"/>
              <a:gd name="T4" fmla="*/ 273 w 1751"/>
              <a:gd name="T5" fmla="*/ 73 h 1129"/>
              <a:gd name="T6" fmla="*/ 410 w 1751"/>
              <a:gd name="T7" fmla="*/ 186 h 1129"/>
              <a:gd name="T8" fmla="*/ 547 w 1751"/>
              <a:gd name="T9" fmla="*/ 294 h 1129"/>
              <a:gd name="T10" fmla="*/ 684 w 1751"/>
              <a:gd name="T11" fmla="*/ 407 h 1129"/>
              <a:gd name="T12" fmla="*/ 821 w 1751"/>
              <a:gd name="T13" fmla="*/ 504 h 1129"/>
              <a:gd name="T14" fmla="*/ 958 w 1751"/>
              <a:gd name="T15" fmla="*/ 612 h 1129"/>
              <a:gd name="T16" fmla="*/ 1094 w 1751"/>
              <a:gd name="T17" fmla="*/ 703 h 1129"/>
              <a:gd name="T18" fmla="*/ 1231 w 1751"/>
              <a:gd name="T19" fmla="*/ 813 h 1129"/>
              <a:gd name="T20" fmla="*/ 1340 w 1751"/>
              <a:gd name="T21" fmla="*/ 887 h 1129"/>
              <a:gd name="T22" fmla="*/ 1477 w 1751"/>
              <a:gd name="T23" fmla="*/ 979 h 1129"/>
              <a:gd name="T24" fmla="*/ 1614 w 1751"/>
              <a:gd name="T25" fmla="*/ 1024 h 1129"/>
              <a:gd name="T26" fmla="*/ 1751 w 1751"/>
              <a:gd name="T27" fmla="*/ 1129 h 1129"/>
              <a:gd name="csX0" fmla="*/ 0 w 10000"/>
              <a:gd name="csY0" fmla="*/ 0 h 10000"/>
              <a:gd name="csX1" fmla="*/ 1559 w 10000"/>
              <a:gd name="csY1" fmla="*/ 647 h 10000"/>
              <a:gd name="csX2" fmla="*/ 2342 w 10000"/>
              <a:gd name="csY2" fmla="*/ 1647 h 10000"/>
              <a:gd name="csX3" fmla="*/ 3124 w 10000"/>
              <a:gd name="csY3" fmla="*/ 2604 h 10000"/>
              <a:gd name="csX4" fmla="*/ 3906 w 10000"/>
              <a:gd name="csY4" fmla="*/ 3605 h 10000"/>
              <a:gd name="csX5" fmla="*/ 4689 w 10000"/>
              <a:gd name="csY5" fmla="*/ 4464 h 10000"/>
              <a:gd name="csX6" fmla="*/ 5471 w 10000"/>
              <a:gd name="csY6" fmla="*/ 5421 h 10000"/>
              <a:gd name="csX7" fmla="*/ 6248 w 10000"/>
              <a:gd name="csY7" fmla="*/ 6227 h 10000"/>
              <a:gd name="csX8" fmla="*/ 7030 w 10000"/>
              <a:gd name="csY8" fmla="*/ 7201 h 10000"/>
              <a:gd name="csX9" fmla="*/ 7653 w 10000"/>
              <a:gd name="csY9" fmla="*/ 7857 h 10000"/>
              <a:gd name="csX10" fmla="*/ 8435 w 10000"/>
              <a:gd name="csY10" fmla="*/ 8671 h 10000"/>
              <a:gd name="csX11" fmla="*/ 9218 w 10000"/>
              <a:gd name="csY11" fmla="*/ 9070 h 10000"/>
              <a:gd name="csX12" fmla="*/ 10000 w 10000"/>
              <a:gd name="csY12" fmla="*/ 10000 h 10000"/>
              <a:gd name="csX0" fmla="*/ 0 w 10000"/>
              <a:gd name="csY0" fmla="*/ 0 h 10000"/>
              <a:gd name="csX1" fmla="*/ 1559 w 10000"/>
              <a:gd name="csY1" fmla="*/ 1417 h 10000"/>
              <a:gd name="csX2" fmla="*/ 2342 w 10000"/>
              <a:gd name="csY2" fmla="*/ 1647 h 10000"/>
              <a:gd name="csX3" fmla="*/ 3124 w 10000"/>
              <a:gd name="csY3" fmla="*/ 2604 h 10000"/>
              <a:gd name="csX4" fmla="*/ 3906 w 10000"/>
              <a:gd name="csY4" fmla="*/ 3605 h 10000"/>
              <a:gd name="csX5" fmla="*/ 4689 w 10000"/>
              <a:gd name="csY5" fmla="*/ 4464 h 10000"/>
              <a:gd name="csX6" fmla="*/ 5471 w 10000"/>
              <a:gd name="csY6" fmla="*/ 5421 h 10000"/>
              <a:gd name="csX7" fmla="*/ 6248 w 10000"/>
              <a:gd name="csY7" fmla="*/ 6227 h 10000"/>
              <a:gd name="csX8" fmla="*/ 7030 w 10000"/>
              <a:gd name="csY8" fmla="*/ 7201 h 10000"/>
              <a:gd name="csX9" fmla="*/ 7653 w 10000"/>
              <a:gd name="csY9" fmla="*/ 7857 h 10000"/>
              <a:gd name="csX10" fmla="*/ 8435 w 10000"/>
              <a:gd name="csY10" fmla="*/ 8671 h 10000"/>
              <a:gd name="csX11" fmla="*/ 9218 w 10000"/>
              <a:gd name="csY11" fmla="*/ 9070 h 10000"/>
              <a:gd name="csX12" fmla="*/ 10000 w 10000"/>
              <a:gd name="csY12" fmla="*/ 10000 h 10000"/>
              <a:gd name="csX0" fmla="*/ 0 w 10000"/>
              <a:gd name="csY0" fmla="*/ 0 h 10000"/>
              <a:gd name="csX1" fmla="*/ 1559 w 10000"/>
              <a:gd name="csY1" fmla="*/ 1417 h 10000"/>
              <a:gd name="csX2" fmla="*/ 3124 w 10000"/>
              <a:gd name="csY2" fmla="*/ 2604 h 10000"/>
              <a:gd name="csX3" fmla="*/ 3906 w 10000"/>
              <a:gd name="csY3" fmla="*/ 3605 h 10000"/>
              <a:gd name="csX4" fmla="*/ 4689 w 10000"/>
              <a:gd name="csY4" fmla="*/ 4464 h 10000"/>
              <a:gd name="csX5" fmla="*/ 5471 w 10000"/>
              <a:gd name="csY5" fmla="*/ 5421 h 10000"/>
              <a:gd name="csX6" fmla="*/ 6248 w 10000"/>
              <a:gd name="csY6" fmla="*/ 6227 h 10000"/>
              <a:gd name="csX7" fmla="*/ 7030 w 10000"/>
              <a:gd name="csY7" fmla="*/ 7201 h 10000"/>
              <a:gd name="csX8" fmla="*/ 7653 w 10000"/>
              <a:gd name="csY8" fmla="*/ 7857 h 10000"/>
              <a:gd name="csX9" fmla="*/ 8435 w 10000"/>
              <a:gd name="csY9" fmla="*/ 8671 h 10000"/>
              <a:gd name="csX10" fmla="*/ 9218 w 10000"/>
              <a:gd name="csY10" fmla="*/ 9070 h 10000"/>
              <a:gd name="csX11" fmla="*/ 10000 w 10000"/>
              <a:gd name="csY11" fmla="*/ 10000 h 10000"/>
              <a:gd name="csX0" fmla="*/ 0 w 10000"/>
              <a:gd name="csY0" fmla="*/ 0 h 10000"/>
              <a:gd name="csX1" fmla="*/ 1559 w 10000"/>
              <a:gd name="csY1" fmla="*/ 1417 h 10000"/>
              <a:gd name="csX2" fmla="*/ 3906 w 10000"/>
              <a:gd name="csY2" fmla="*/ 3605 h 10000"/>
              <a:gd name="csX3" fmla="*/ 4689 w 10000"/>
              <a:gd name="csY3" fmla="*/ 4464 h 10000"/>
              <a:gd name="csX4" fmla="*/ 5471 w 10000"/>
              <a:gd name="csY4" fmla="*/ 5421 h 10000"/>
              <a:gd name="csX5" fmla="*/ 6248 w 10000"/>
              <a:gd name="csY5" fmla="*/ 6227 h 10000"/>
              <a:gd name="csX6" fmla="*/ 7030 w 10000"/>
              <a:gd name="csY6" fmla="*/ 7201 h 10000"/>
              <a:gd name="csX7" fmla="*/ 7653 w 10000"/>
              <a:gd name="csY7" fmla="*/ 7857 h 10000"/>
              <a:gd name="csX8" fmla="*/ 8435 w 10000"/>
              <a:gd name="csY8" fmla="*/ 8671 h 10000"/>
              <a:gd name="csX9" fmla="*/ 9218 w 10000"/>
              <a:gd name="csY9" fmla="*/ 9070 h 10000"/>
              <a:gd name="csX10" fmla="*/ 10000 w 10000"/>
              <a:gd name="csY10" fmla="*/ 10000 h 10000"/>
              <a:gd name="csX0" fmla="*/ 0 w 10000"/>
              <a:gd name="csY0" fmla="*/ 0 h 10000"/>
              <a:gd name="csX1" fmla="*/ 1559 w 10000"/>
              <a:gd name="csY1" fmla="*/ 1417 h 10000"/>
              <a:gd name="csX2" fmla="*/ 3948 w 10000"/>
              <a:gd name="csY2" fmla="*/ 4138 h 10000"/>
              <a:gd name="csX3" fmla="*/ 4689 w 10000"/>
              <a:gd name="csY3" fmla="*/ 4464 h 10000"/>
              <a:gd name="csX4" fmla="*/ 5471 w 10000"/>
              <a:gd name="csY4" fmla="*/ 5421 h 10000"/>
              <a:gd name="csX5" fmla="*/ 6248 w 10000"/>
              <a:gd name="csY5" fmla="*/ 6227 h 10000"/>
              <a:gd name="csX6" fmla="*/ 7030 w 10000"/>
              <a:gd name="csY6" fmla="*/ 7201 h 10000"/>
              <a:gd name="csX7" fmla="*/ 7653 w 10000"/>
              <a:gd name="csY7" fmla="*/ 7857 h 10000"/>
              <a:gd name="csX8" fmla="*/ 8435 w 10000"/>
              <a:gd name="csY8" fmla="*/ 8671 h 10000"/>
              <a:gd name="csX9" fmla="*/ 9218 w 10000"/>
              <a:gd name="csY9" fmla="*/ 9070 h 10000"/>
              <a:gd name="csX10" fmla="*/ 10000 w 10000"/>
              <a:gd name="csY10" fmla="*/ 10000 h 10000"/>
              <a:gd name="csX0" fmla="*/ 0 w 10000"/>
              <a:gd name="csY0" fmla="*/ 0 h 10000"/>
              <a:gd name="csX1" fmla="*/ 1559 w 10000"/>
              <a:gd name="csY1" fmla="*/ 1417 h 10000"/>
              <a:gd name="csX2" fmla="*/ 3948 w 10000"/>
              <a:gd name="csY2" fmla="*/ 4138 h 10000"/>
              <a:gd name="csX3" fmla="*/ 5471 w 10000"/>
              <a:gd name="csY3" fmla="*/ 5421 h 10000"/>
              <a:gd name="csX4" fmla="*/ 6248 w 10000"/>
              <a:gd name="csY4" fmla="*/ 6227 h 10000"/>
              <a:gd name="csX5" fmla="*/ 7030 w 10000"/>
              <a:gd name="csY5" fmla="*/ 7201 h 10000"/>
              <a:gd name="csX6" fmla="*/ 7653 w 10000"/>
              <a:gd name="csY6" fmla="*/ 7857 h 10000"/>
              <a:gd name="csX7" fmla="*/ 8435 w 10000"/>
              <a:gd name="csY7" fmla="*/ 8671 h 10000"/>
              <a:gd name="csX8" fmla="*/ 9218 w 10000"/>
              <a:gd name="csY8" fmla="*/ 9070 h 10000"/>
              <a:gd name="csX9" fmla="*/ 10000 w 10000"/>
              <a:gd name="csY9" fmla="*/ 10000 h 10000"/>
              <a:gd name="csX0" fmla="*/ 0 w 10000"/>
              <a:gd name="csY0" fmla="*/ 0 h 10000"/>
              <a:gd name="csX1" fmla="*/ 1559 w 10000"/>
              <a:gd name="csY1" fmla="*/ 1417 h 10000"/>
              <a:gd name="csX2" fmla="*/ 3948 w 10000"/>
              <a:gd name="csY2" fmla="*/ 4138 h 10000"/>
              <a:gd name="csX3" fmla="*/ 6248 w 10000"/>
              <a:gd name="csY3" fmla="*/ 6227 h 10000"/>
              <a:gd name="csX4" fmla="*/ 7030 w 10000"/>
              <a:gd name="csY4" fmla="*/ 7201 h 10000"/>
              <a:gd name="csX5" fmla="*/ 7653 w 10000"/>
              <a:gd name="csY5" fmla="*/ 7857 h 10000"/>
              <a:gd name="csX6" fmla="*/ 8435 w 10000"/>
              <a:gd name="csY6" fmla="*/ 8671 h 10000"/>
              <a:gd name="csX7" fmla="*/ 9218 w 10000"/>
              <a:gd name="csY7" fmla="*/ 9070 h 10000"/>
              <a:gd name="csX8" fmla="*/ 10000 w 10000"/>
              <a:gd name="csY8" fmla="*/ 10000 h 10000"/>
              <a:gd name="csX0" fmla="*/ 0 w 10000"/>
              <a:gd name="csY0" fmla="*/ 0 h 10000"/>
              <a:gd name="csX1" fmla="*/ 1559 w 10000"/>
              <a:gd name="csY1" fmla="*/ 1417 h 10000"/>
              <a:gd name="csX2" fmla="*/ 3948 w 10000"/>
              <a:gd name="csY2" fmla="*/ 4138 h 10000"/>
              <a:gd name="csX3" fmla="*/ 7030 w 10000"/>
              <a:gd name="csY3" fmla="*/ 7201 h 10000"/>
              <a:gd name="csX4" fmla="*/ 7653 w 10000"/>
              <a:gd name="csY4" fmla="*/ 7857 h 10000"/>
              <a:gd name="csX5" fmla="*/ 8435 w 10000"/>
              <a:gd name="csY5" fmla="*/ 8671 h 10000"/>
              <a:gd name="csX6" fmla="*/ 9218 w 10000"/>
              <a:gd name="csY6" fmla="*/ 9070 h 10000"/>
              <a:gd name="csX7" fmla="*/ 10000 w 10000"/>
              <a:gd name="csY7" fmla="*/ 10000 h 10000"/>
              <a:gd name="csX0" fmla="*/ 0 w 10000"/>
              <a:gd name="csY0" fmla="*/ 0 h 10000"/>
              <a:gd name="csX1" fmla="*/ 1559 w 10000"/>
              <a:gd name="csY1" fmla="*/ 1417 h 10000"/>
              <a:gd name="csX2" fmla="*/ 3948 w 10000"/>
              <a:gd name="csY2" fmla="*/ 4138 h 10000"/>
              <a:gd name="csX3" fmla="*/ 6480 w 10000"/>
              <a:gd name="csY3" fmla="*/ 6609 h 10000"/>
              <a:gd name="csX4" fmla="*/ 7653 w 10000"/>
              <a:gd name="csY4" fmla="*/ 7857 h 10000"/>
              <a:gd name="csX5" fmla="*/ 8435 w 10000"/>
              <a:gd name="csY5" fmla="*/ 8671 h 10000"/>
              <a:gd name="csX6" fmla="*/ 9218 w 10000"/>
              <a:gd name="csY6" fmla="*/ 9070 h 10000"/>
              <a:gd name="csX7" fmla="*/ 10000 w 10000"/>
              <a:gd name="csY7" fmla="*/ 10000 h 10000"/>
              <a:gd name="csX0" fmla="*/ 0 w 10000"/>
              <a:gd name="csY0" fmla="*/ 0 h 10000"/>
              <a:gd name="csX1" fmla="*/ 1559 w 10000"/>
              <a:gd name="csY1" fmla="*/ 1417 h 10000"/>
              <a:gd name="csX2" fmla="*/ 3948 w 10000"/>
              <a:gd name="csY2" fmla="*/ 4138 h 10000"/>
              <a:gd name="csX3" fmla="*/ 6522 w 10000"/>
              <a:gd name="csY3" fmla="*/ 6372 h 10000"/>
              <a:gd name="csX4" fmla="*/ 7653 w 10000"/>
              <a:gd name="csY4" fmla="*/ 7857 h 10000"/>
              <a:gd name="csX5" fmla="*/ 8435 w 10000"/>
              <a:gd name="csY5" fmla="*/ 8671 h 10000"/>
              <a:gd name="csX6" fmla="*/ 9218 w 10000"/>
              <a:gd name="csY6" fmla="*/ 9070 h 10000"/>
              <a:gd name="csX7" fmla="*/ 10000 w 10000"/>
              <a:gd name="csY7" fmla="*/ 10000 h 10000"/>
              <a:gd name="csX0" fmla="*/ 0 w 10000"/>
              <a:gd name="csY0" fmla="*/ 0 h 10000"/>
              <a:gd name="csX1" fmla="*/ 1559 w 10000"/>
              <a:gd name="csY1" fmla="*/ 1417 h 10000"/>
              <a:gd name="csX2" fmla="*/ 3948 w 10000"/>
              <a:gd name="csY2" fmla="*/ 4138 h 10000"/>
              <a:gd name="csX3" fmla="*/ 6522 w 10000"/>
              <a:gd name="csY3" fmla="*/ 6372 h 10000"/>
              <a:gd name="csX4" fmla="*/ 8435 w 10000"/>
              <a:gd name="csY4" fmla="*/ 8671 h 10000"/>
              <a:gd name="csX5" fmla="*/ 9218 w 10000"/>
              <a:gd name="csY5" fmla="*/ 9070 h 10000"/>
              <a:gd name="csX6" fmla="*/ 10000 w 10000"/>
              <a:gd name="csY6" fmla="*/ 10000 h 10000"/>
              <a:gd name="csX0" fmla="*/ 0 w 10000"/>
              <a:gd name="csY0" fmla="*/ 0 h 10000"/>
              <a:gd name="csX1" fmla="*/ 1559 w 10000"/>
              <a:gd name="csY1" fmla="*/ 1417 h 10000"/>
              <a:gd name="csX2" fmla="*/ 3948 w 10000"/>
              <a:gd name="csY2" fmla="*/ 4138 h 10000"/>
              <a:gd name="csX3" fmla="*/ 6522 w 10000"/>
              <a:gd name="csY3" fmla="*/ 6372 h 10000"/>
              <a:gd name="csX4" fmla="*/ 9218 w 10000"/>
              <a:gd name="csY4" fmla="*/ 9070 h 10000"/>
              <a:gd name="csX5" fmla="*/ 10000 w 10000"/>
              <a:gd name="csY5" fmla="*/ 10000 h 10000"/>
              <a:gd name="csX0" fmla="*/ 0 w 11806"/>
              <a:gd name="csY0" fmla="*/ 0 h 13478"/>
              <a:gd name="csX1" fmla="*/ 1559 w 11806"/>
              <a:gd name="csY1" fmla="*/ 1417 h 13478"/>
              <a:gd name="csX2" fmla="*/ 3948 w 11806"/>
              <a:gd name="csY2" fmla="*/ 4138 h 13478"/>
              <a:gd name="csX3" fmla="*/ 6522 w 11806"/>
              <a:gd name="csY3" fmla="*/ 6372 h 13478"/>
              <a:gd name="csX4" fmla="*/ 9218 w 11806"/>
              <a:gd name="csY4" fmla="*/ 9070 h 13478"/>
              <a:gd name="csX5" fmla="*/ 11806 w 11806"/>
              <a:gd name="csY5" fmla="*/ 13478 h 13478"/>
              <a:gd name="csX0" fmla="*/ 0 w 11222"/>
              <a:gd name="csY0" fmla="*/ 0 h 11860"/>
              <a:gd name="csX1" fmla="*/ 1559 w 11222"/>
              <a:gd name="csY1" fmla="*/ 1417 h 11860"/>
              <a:gd name="csX2" fmla="*/ 3948 w 11222"/>
              <a:gd name="csY2" fmla="*/ 4138 h 11860"/>
              <a:gd name="csX3" fmla="*/ 6522 w 11222"/>
              <a:gd name="csY3" fmla="*/ 6372 h 11860"/>
              <a:gd name="csX4" fmla="*/ 9218 w 11222"/>
              <a:gd name="csY4" fmla="*/ 9070 h 11860"/>
              <a:gd name="csX5" fmla="*/ 11222 w 11222"/>
              <a:gd name="csY5" fmla="*/ 11860 h 11860"/>
              <a:gd name="csX0" fmla="*/ 0 w 11222"/>
              <a:gd name="csY0" fmla="*/ 0 h 11860"/>
              <a:gd name="csX1" fmla="*/ 1559 w 11222"/>
              <a:gd name="csY1" fmla="*/ 1417 h 11860"/>
              <a:gd name="csX2" fmla="*/ 3948 w 11222"/>
              <a:gd name="csY2" fmla="*/ 4138 h 11860"/>
              <a:gd name="csX3" fmla="*/ 6522 w 11222"/>
              <a:gd name="csY3" fmla="*/ 6372 h 11860"/>
              <a:gd name="csX4" fmla="*/ 9218 w 11222"/>
              <a:gd name="csY4" fmla="*/ 9474 h 11860"/>
              <a:gd name="csX5" fmla="*/ 11222 w 11222"/>
              <a:gd name="csY5" fmla="*/ 11860 h 11860"/>
            </a:gdLst>
            <a:ahLst/>
            <a:cxnLst>
              <a:cxn ang="0">
                <a:pos x="csX0" y="csY0"/>
              </a:cxn>
              <a:cxn ang="0">
                <a:pos x="csX1" y="csY1"/>
              </a:cxn>
              <a:cxn ang="0">
                <a:pos x="csX2" y="csY2"/>
              </a:cxn>
              <a:cxn ang="0">
                <a:pos x="csX3" y="csY3"/>
              </a:cxn>
              <a:cxn ang="0">
                <a:pos x="csX4" y="csY4"/>
              </a:cxn>
              <a:cxn ang="0">
                <a:pos x="csX5" y="csY5"/>
              </a:cxn>
            </a:cxnLst>
            <a:rect l="l" t="t" r="r" b="b"/>
            <a:pathLst>
              <a:path w="11222" h="11860">
                <a:moveTo>
                  <a:pt x="0" y="0"/>
                </a:moveTo>
                <a:lnTo>
                  <a:pt x="1559" y="1417"/>
                </a:lnTo>
                <a:lnTo>
                  <a:pt x="3948" y="4138"/>
                </a:lnTo>
                <a:lnTo>
                  <a:pt x="6522" y="6372"/>
                </a:lnTo>
                <a:lnTo>
                  <a:pt x="9218" y="9474"/>
                </a:lnTo>
                <a:lnTo>
                  <a:pt x="11222" y="11860"/>
                </a:lnTo>
              </a:path>
            </a:pathLst>
          </a:custGeom>
          <a:noFill/>
          <a:ln w="57150" cap="flat">
            <a:solidFill>
              <a:schemeClr val="accent5">
                <a:lumMod val="60000"/>
                <a:lumOff val="40000"/>
              </a:schemeClr>
            </a:solidFill>
            <a:prstDash val="sysDash"/>
            <a:bevel/>
            <a:headEnd/>
            <a:tailEnd/>
          </a:ln>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1600" dirty="0"/>
          </a:p>
        </p:txBody>
      </p:sp>
      <p:sp>
        <p:nvSpPr>
          <p:cNvPr id="3" name="Freeform 2">
            <a:extLst>
              <a:ext uri="{FF2B5EF4-FFF2-40B4-BE49-F238E27FC236}">
                <a16:creationId xmlns:a16="http://schemas.microsoft.com/office/drawing/2014/main" id="{BB8D502B-86E0-1B72-E475-E2CDFA0A7F23}"/>
              </a:ext>
            </a:extLst>
          </p:cNvPr>
          <p:cNvSpPr/>
          <p:nvPr/>
        </p:nvSpPr>
        <p:spPr>
          <a:xfrm>
            <a:off x="1990165" y="1586752"/>
            <a:ext cx="3550023" cy="2017058"/>
          </a:xfrm>
          <a:custGeom>
            <a:avLst/>
            <a:gdLst>
              <a:gd name="csX0" fmla="*/ 0 w 3751729"/>
              <a:gd name="csY0" fmla="*/ 0 h 1385047"/>
              <a:gd name="csX1" fmla="*/ 658906 w 3751729"/>
              <a:gd name="csY1" fmla="*/ 443753 h 1385047"/>
              <a:gd name="csX2" fmla="*/ 2635623 w 3751729"/>
              <a:gd name="csY2" fmla="*/ 1129553 h 1385047"/>
              <a:gd name="csX3" fmla="*/ 3200400 w 3751729"/>
              <a:gd name="csY3" fmla="*/ 1264023 h 1385047"/>
              <a:gd name="csX4" fmla="*/ 3751729 w 3751729"/>
              <a:gd name="csY4" fmla="*/ 1385047 h 1385047"/>
              <a:gd name="csX5" fmla="*/ 3751729 w 3751729"/>
              <a:gd name="csY5" fmla="*/ 1385047 h 1385047"/>
              <a:gd name="csX0" fmla="*/ 0 w 3751729"/>
              <a:gd name="csY0" fmla="*/ 0 h 1385047"/>
              <a:gd name="csX1" fmla="*/ 658906 w 3751729"/>
              <a:gd name="csY1" fmla="*/ 443753 h 1385047"/>
              <a:gd name="csX2" fmla="*/ 1398494 w 3751729"/>
              <a:gd name="csY2" fmla="*/ 1331259 h 1385047"/>
              <a:gd name="csX3" fmla="*/ 3200400 w 3751729"/>
              <a:gd name="csY3" fmla="*/ 1264023 h 1385047"/>
              <a:gd name="csX4" fmla="*/ 3751729 w 3751729"/>
              <a:gd name="csY4" fmla="*/ 1385047 h 1385047"/>
              <a:gd name="csX5" fmla="*/ 3751729 w 3751729"/>
              <a:gd name="csY5" fmla="*/ 1385047 h 1385047"/>
              <a:gd name="csX0" fmla="*/ 0 w 3751729"/>
              <a:gd name="csY0" fmla="*/ 0 h 1385047"/>
              <a:gd name="csX1" fmla="*/ 658906 w 3751729"/>
              <a:gd name="csY1" fmla="*/ 443753 h 1385047"/>
              <a:gd name="csX2" fmla="*/ 1398494 w 3751729"/>
              <a:gd name="csY2" fmla="*/ 1331259 h 1385047"/>
              <a:gd name="csX3" fmla="*/ 2971800 w 3751729"/>
              <a:gd name="csY3" fmla="*/ 1317811 h 1385047"/>
              <a:gd name="csX4" fmla="*/ 3751729 w 3751729"/>
              <a:gd name="csY4" fmla="*/ 1385047 h 1385047"/>
              <a:gd name="csX5" fmla="*/ 3751729 w 3751729"/>
              <a:gd name="csY5" fmla="*/ 1385047 h 1385047"/>
              <a:gd name="csX0" fmla="*/ 0 w 3751729"/>
              <a:gd name="csY0" fmla="*/ 0 h 1680882"/>
              <a:gd name="csX1" fmla="*/ 658906 w 3751729"/>
              <a:gd name="csY1" fmla="*/ 443753 h 1680882"/>
              <a:gd name="csX2" fmla="*/ 1398494 w 3751729"/>
              <a:gd name="csY2" fmla="*/ 1331259 h 1680882"/>
              <a:gd name="csX3" fmla="*/ 2971800 w 3751729"/>
              <a:gd name="csY3" fmla="*/ 1317811 h 1680882"/>
              <a:gd name="csX4" fmla="*/ 3751729 w 3751729"/>
              <a:gd name="csY4" fmla="*/ 1385047 h 1680882"/>
              <a:gd name="csX5" fmla="*/ 3348317 w 3751729"/>
              <a:gd name="csY5" fmla="*/ 1680882 h 1680882"/>
              <a:gd name="csX0" fmla="*/ 0 w 3402105"/>
              <a:gd name="csY0" fmla="*/ 0 h 1680882"/>
              <a:gd name="csX1" fmla="*/ 658906 w 3402105"/>
              <a:gd name="csY1" fmla="*/ 443753 h 1680882"/>
              <a:gd name="csX2" fmla="*/ 1398494 w 3402105"/>
              <a:gd name="csY2" fmla="*/ 1331259 h 1680882"/>
              <a:gd name="csX3" fmla="*/ 2971800 w 3402105"/>
              <a:gd name="csY3" fmla="*/ 1317811 h 1680882"/>
              <a:gd name="csX4" fmla="*/ 3402105 w 3402105"/>
              <a:gd name="csY4" fmla="*/ 1600199 h 1680882"/>
              <a:gd name="csX5" fmla="*/ 3348317 w 3402105"/>
              <a:gd name="csY5" fmla="*/ 1680882 h 1680882"/>
              <a:gd name="csX0" fmla="*/ 0 w 3576917"/>
              <a:gd name="csY0" fmla="*/ 0 h 2084294"/>
              <a:gd name="csX1" fmla="*/ 658906 w 3576917"/>
              <a:gd name="csY1" fmla="*/ 443753 h 2084294"/>
              <a:gd name="csX2" fmla="*/ 1398494 w 3576917"/>
              <a:gd name="csY2" fmla="*/ 1331259 h 2084294"/>
              <a:gd name="csX3" fmla="*/ 2971800 w 3576917"/>
              <a:gd name="csY3" fmla="*/ 1317811 h 2084294"/>
              <a:gd name="csX4" fmla="*/ 3402105 w 3576917"/>
              <a:gd name="csY4" fmla="*/ 1600199 h 2084294"/>
              <a:gd name="csX5" fmla="*/ 3576917 w 3576917"/>
              <a:gd name="csY5" fmla="*/ 2084294 h 2084294"/>
              <a:gd name="csX0" fmla="*/ 0 w 3576917"/>
              <a:gd name="csY0" fmla="*/ 0 h 2084294"/>
              <a:gd name="csX1" fmla="*/ 658906 w 3576917"/>
              <a:gd name="csY1" fmla="*/ 443753 h 2084294"/>
              <a:gd name="csX2" fmla="*/ 1398494 w 3576917"/>
              <a:gd name="csY2" fmla="*/ 1331259 h 2084294"/>
              <a:gd name="csX3" fmla="*/ 2971800 w 3576917"/>
              <a:gd name="csY3" fmla="*/ 1317811 h 2084294"/>
              <a:gd name="csX4" fmla="*/ 3361763 w 3576917"/>
              <a:gd name="csY4" fmla="*/ 1586752 h 2084294"/>
              <a:gd name="csX5" fmla="*/ 3576917 w 3576917"/>
              <a:gd name="csY5" fmla="*/ 2084294 h 2084294"/>
              <a:gd name="csX0" fmla="*/ 0 w 3576917"/>
              <a:gd name="csY0" fmla="*/ 0 h 2084294"/>
              <a:gd name="csX1" fmla="*/ 658906 w 3576917"/>
              <a:gd name="csY1" fmla="*/ 443753 h 2084294"/>
              <a:gd name="csX2" fmla="*/ 1331259 w 3576917"/>
              <a:gd name="csY2" fmla="*/ 1210236 h 2084294"/>
              <a:gd name="csX3" fmla="*/ 2971800 w 3576917"/>
              <a:gd name="csY3" fmla="*/ 1317811 h 2084294"/>
              <a:gd name="csX4" fmla="*/ 3361763 w 3576917"/>
              <a:gd name="csY4" fmla="*/ 1586752 h 2084294"/>
              <a:gd name="csX5" fmla="*/ 3576917 w 3576917"/>
              <a:gd name="csY5" fmla="*/ 2084294 h 2084294"/>
              <a:gd name="csX0" fmla="*/ 0 w 3576917"/>
              <a:gd name="csY0" fmla="*/ 0 h 2084294"/>
              <a:gd name="csX1" fmla="*/ 658906 w 3576917"/>
              <a:gd name="csY1" fmla="*/ 443753 h 2084294"/>
              <a:gd name="csX2" fmla="*/ 1331259 w 3576917"/>
              <a:gd name="csY2" fmla="*/ 1210236 h 2084294"/>
              <a:gd name="csX3" fmla="*/ 2971800 w 3576917"/>
              <a:gd name="csY3" fmla="*/ 1317811 h 2084294"/>
              <a:gd name="csX4" fmla="*/ 3361763 w 3576917"/>
              <a:gd name="csY4" fmla="*/ 1586752 h 2084294"/>
              <a:gd name="csX5" fmla="*/ 3576917 w 3576917"/>
              <a:gd name="csY5" fmla="*/ 2084294 h 2084294"/>
              <a:gd name="csX0" fmla="*/ 0 w 3576917"/>
              <a:gd name="csY0" fmla="*/ 0 h 2084294"/>
              <a:gd name="csX1" fmla="*/ 658906 w 3576917"/>
              <a:gd name="csY1" fmla="*/ 443753 h 2084294"/>
              <a:gd name="csX2" fmla="*/ 1331259 w 3576917"/>
              <a:gd name="csY2" fmla="*/ 1210236 h 2084294"/>
              <a:gd name="csX3" fmla="*/ 2675964 w 3576917"/>
              <a:gd name="csY3" fmla="*/ 1210235 h 2084294"/>
              <a:gd name="csX4" fmla="*/ 3361763 w 3576917"/>
              <a:gd name="csY4" fmla="*/ 1586752 h 2084294"/>
              <a:gd name="csX5" fmla="*/ 3576917 w 3576917"/>
              <a:gd name="csY5" fmla="*/ 2084294 h 2084294"/>
              <a:gd name="csX0" fmla="*/ 0 w 3576917"/>
              <a:gd name="csY0" fmla="*/ 0 h 2084294"/>
              <a:gd name="csX1" fmla="*/ 658906 w 3576917"/>
              <a:gd name="csY1" fmla="*/ 443753 h 2084294"/>
              <a:gd name="csX2" fmla="*/ 1331259 w 3576917"/>
              <a:gd name="csY2" fmla="*/ 1210236 h 2084294"/>
              <a:gd name="csX3" fmla="*/ 2675964 w 3576917"/>
              <a:gd name="csY3" fmla="*/ 1210235 h 2084294"/>
              <a:gd name="csX4" fmla="*/ 3361763 w 3576917"/>
              <a:gd name="csY4" fmla="*/ 1586752 h 2084294"/>
              <a:gd name="csX5" fmla="*/ 3576917 w 3576917"/>
              <a:gd name="csY5" fmla="*/ 2084294 h 2084294"/>
              <a:gd name="csX0" fmla="*/ 0 w 3576917"/>
              <a:gd name="csY0" fmla="*/ 0 h 2084294"/>
              <a:gd name="csX1" fmla="*/ 658906 w 3576917"/>
              <a:gd name="csY1" fmla="*/ 443753 h 2084294"/>
              <a:gd name="csX2" fmla="*/ 1331259 w 3576917"/>
              <a:gd name="csY2" fmla="*/ 1210236 h 2084294"/>
              <a:gd name="csX3" fmla="*/ 2675964 w 3576917"/>
              <a:gd name="csY3" fmla="*/ 1210235 h 2084294"/>
              <a:gd name="csX4" fmla="*/ 3361763 w 3576917"/>
              <a:gd name="csY4" fmla="*/ 1586752 h 2084294"/>
              <a:gd name="csX5" fmla="*/ 3576917 w 3576917"/>
              <a:gd name="csY5" fmla="*/ 2084294 h 2084294"/>
              <a:gd name="csX0" fmla="*/ 0 w 3576917"/>
              <a:gd name="csY0" fmla="*/ 0 h 2084294"/>
              <a:gd name="csX1" fmla="*/ 658906 w 3576917"/>
              <a:gd name="csY1" fmla="*/ 443753 h 2084294"/>
              <a:gd name="csX2" fmla="*/ 1331259 w 3576917"/>
              <a:gd name="csY2" fmla="*/ 1210236 h 2084294"/>
              <a:gd name="csX3" fmla="*/ 2675964 w 3576917"/>
              <a:gd name="csY3" fmla="*/ 1210235 h 2084294"/>
              <a:gd name="csX4" fmla="*/ 3361763 w 3576917"/>
              <a:gd name="csY4" fmla="*/ 1586752 h 2084294"/>
              <a:gd name="csX5" fmla="*/ 3576917 w 3576917"/>
              <a:gd name="csY5" fmla="*/ 2084294 h 2084294"/>
              <a:gd name="csX0" fmla="*/ 0 w 3576917"/>
              <a:gd name="csY0" fmla="*/ 0 h 2084294"/>
              <a:gd name="csX1" fmla="*/ 658906 w 3576917"/>
              <a:gd name="csY1" fmla="*/ 524436 h 2084294"/>
              <a:gd name="csX2" fmla="*/ 1331259 w 3576917"/>
              <a:gd name="csY2" fmla="*/ 1210236 h 2084294"/>
              <a:gd name="csX3" fmla="*/ 2675964 w 3576917"/>
              <a:gd name="csY3" fmla="*/ 1210235 h 2084294"/>
              <a:gd name="csX4" fmla="*/ 3361763 w 3576917"/>
              <a:gd name="csY4" fmla="*/ 1586752 h 2084294"/>
              <a:gd name="csX5" fmla="*/ 3576917 w 3576917"/>
              <a:gd name="csY5" fmla="*/ 2084294 h 2084294"/>
              <a:gd name="csX0" fmla="*/ 0 w 3576917"/>
              <a:gd name="csY0" fmla="*/ 0 h 2084294"/>
              <a:gd name="csX1" fmla="*/ 658906 w 3576917"/>
              <a:gd name="csY1" fmla="*/ 524436 h 2084294"/>
              <a:gd name="csX2" fmla="*/ 1331259 w 3576917"/>
              <a:gd name="csY2" fmla="*/ 1102659 h 2084294"/>
              <a:gd name="csX3" fmla="*/ 2675964 w 3576917"/>
              <a:gd name="csY3" fmla="*/ 1210235 h 2084294"/>
              <a:gd name="csX4" fmla="*/ 3361763 w 3576917"/>
              <a:gd name="csY4" fmla="*/ 1586752 h 2084294"/>
              <a:gd name="csX5" fmla="*/ 3576917 w 3576917"/>
              <a:gd name="csY5" fmla="*/ 2084294 h 2084294"/>
              <a:gd name="csX0" fmla="*/ 0 w 3576917"/>
              <a:gd name="csY0" fmla="*/ 0 h 2084294"/>
              <a:gd name="csX1" fmla="*/ 658906 w 3576917"/>
              <a:gd name="csY1" fmla="*/ 524436 h 2084294"/>
              <a:gd name="csX2" fmla="*/ 1331259 w 3576917"/>
              <a:gd name="csY2" fmla="*/ 1102659 h 2084294"/>
              <a:gd name="csX3" fmla="*/ 2675964 w 3576917"/>
              <a:gd name="csY3" fmla="*/ 1210235 h 2084294"/>
              <a:gd name="csX4" fmla="*/ 3361763 w 3576917"/>
              <a:gd name="csY4" fmla="*/ 1586752 h 2084294"/>
              <a:gd name="csX5" fmla="*/ 3576917 w 3576917"/>
              <a:gd name="csY5" fmla="*/ 2084294 h 2084294"/>
              <a:gd name="csX0" fmla="*/ 0 w 3576917"/>
              <a:gd name="csY0" fmla="*/ 0 h 2084294"/>
              <a:gd name="csX1" fmla="*/ 658906 w 3576917"/>
              <a:gd name="csY1" fmla="*/ 524436 h 2084294"/>
              <a:gd name="csX2" fmla="*/ 1331259 w 3576917"/>
              <a:gd name="csY2" fmla="*/ 1102659 h 2084294"/>
              <a:gd name="csX3" fmla="*/ 2796988 w 3576917"/>
              <a:gd name="csY3" fmla="*/ 1210235 h 2084294"/>
              <a:gd name="csX4" fmla="*/ 3361763 w 3576917"/>
              <a:gd name="csY4" fmla="*/ 1586752 h 2084294"/>
              <a:gd name="csX5" fmla="*/ 3576917 w 3576917"/>
              <a:gd name="csY5" fmla="*/ 2084294 h 2084294"/>
              <a:gd name="csX0" fmla="*/ 0 w 3550023"/>
              <a:gd name="csY0" fmla="*/ 0 h 2017058"/>
              <a:gd name="csX1" fmla="*/ 658906 w 3550023"/>
              <a:gd name="csY1" fmla="*/ 524436 h 2017058"/>
              <a:gd name="csX2" fmla="*/ 1331259 w 3550023"/>
              <a:gd name="csY2" fmla="*/ 1102659 h 2017058"/>
              <a:gd name="csX3" fmla="*/ 2796988 w 3550023"/>
              <a:gd name="csY3" fmla="*/ 1210235 h 2017058"/>
              <a:gd name="csX4" fmla="*/ 3361763 w 3550023"/>
              <a:gd name="csY4" fmla="*/ 1586752 h 2017058"/>
              <a:gd name="csX5" fmla="*/ 3550023 w 3550023"/>
              <a:gd name="csY5" fmla="*/ 2017058 h 2017058"/>
              <a:gd name="csX0" fmla="*/ 0 w 3550023"/>
              <a:gd name="csY0" fmla="*/ 0 h 2017058"/>
              <a:gd name="csX1" fmla="*/ 658906 w 3550023"/>
              <a:gd name="csY1" fmla="*/ 524436 h 2017058"/>
              <a:gd name="csX2" fmla="*/ 1331259 w 3550023"/>
              <a:gd name="csY2" fmla="*/ 1102659 h 2017058"/>
              <a:gd name="csX3" fmla="*/ 2796988 w 3550023"/>
              <a:gd name="csY3" fmla="*/ 1210235 h 2017058"/>
              <a:gd name="csX4" fmla="*/ 3361763 w 3550023"/>
              <a:gd name="csY4" fmla="*/ 1586752 h 2017058"/>
              <a:gd name="csX5" fmla="*/ 3550023 w 3550023"/>
              <a:gd name="csY5" fmla="*/ 2017058 h 2017058"/>
              <a:gd name="csX0" fmla="*/ 0 w 3550023"/>
              <a:gd name="csY0" fmla="*/ 0 h 2017058"/>
              <a:gd name="csX1" fmla="*/ 658906 w 3550023"/>
              <a:gd name="csY1" fmla="*/ 524436 h 2017058"/>
              <a:gd name="csX2" fmla="*/ 1331259 w 3550023"/>
              <a:gd name="csY2" fmla="*/ 1102659 h 2017058"/>
              <a:gd name="csX3" fmla="*/ 2796988 w 3550023"/>
              <a:gd name="csY3" fmla="*/ 1210235 h 2017058"/>
              <a:gd name="csX4" fmla="*/ 3361763 w 3550023"/>
              <a:gd name="csY4" fmla="*/ 1586752 h 2017058"/>
              <a:gd name="csX5" fmla="*/ 3550023 w 3550023"/>
              <a:gd name="csY5" fmla="*/ 2017058 h 2017058"/>
              <a:gd name="csX0" fmla="*/ 0 w 3550023"/>
              <a:gd name="csY0" fmla="*/ 0 h 2017058"/>
              <a:gd name="csX1" fmla="*/ 658906 w 3550023"/>
              <a:gd name="csY1" fmla="*/ 524436 h 2017058"/>
              <a:gd name="csX2" fmla="*/ 1331259 w 3550023"/>
              <a:gd name="csY2" fmla="*/ 1102659 h 2017058"/>
              <a:gd name="csX3" fmla="*/ 2796988 w 3550023"/>
              <a:gd name="csY3" fmla="*/ 1210235 h 2017058"/>
              <a:gd name="csX4" fmla="*/ 3361763 w 3550023"/>
              <a:gd name="csY4" fmla="*/ 1586752 h 2017058"/>
              <a:gd name="csX5" fmla="*/ 3550023 w 3550023"/>
              <a:gd name="csY5" fmla="*/ 2017058 h 2017058"/>
              <a:gd name="csX0" fmla="*/ 0 w 3550023"/>
              <a:gd name="csY0" fmla="*/ 0 h 2017058"/>
              <a:gd name="csX1" fmla="*/ 658906 w 3550023"/>
              <a:gd name="csY1" fmla="*/ 524436 h 2017058"/>
              <a:gd name="csX2" fmla="*/ 1331259 w 3550023"/>
              <a:gd name="csY2" fmla="*/ 1102659 h 2017058"/>
              <a:gd name="csX3" fmla="*/ 2796988 w 3550023"/>
              <a:gd name="csY3" fmla="*/ 1210235 h 2017058"/>
              <a:gd name="csX4" fmla="*/ 3361763 w 3550023"/>
              <a:gd name="csY4" fmla="*/ 1586752 h 2017058"/>
              <a:gd name="csX5" fmla="*/ 3550023 w 3550023"/>
              <a:gd name="csY5" fmla="*/ 2017058 h 2017058"/>
            </a:gdLst>
            <a:ahLst/>
            <a:cxnLst>
              <a:cxn ang="0">
                <a:pos x="csX0" y="csY0"/>
              </a:cxn>
              <a:cxn ang="0">
                <a:pos x="csX1" y="csY1"/>
              </a:cxn>
              <a:cxn ang="0">
                <a:pos x="csX2" y="csY2"/>
              </a:cxn>
              <a:cxn ang="0">
                <a:pos x="csX3" y="csY3"/>
              </a:cxn>
              <a:cxn ang="0">
                <a:pos x="csX4" y="csY4"/>
              </a:cxn>
              <a:cxn ang="0">
                <a:pos x="csX5" y="csY5"/>
              </a:cxn>
            </a:cxnLst>
            <a:rect l="l" t="t" r="r" b="b"/>
            <a:pathLst>
              <a:path w="3550023" h="2017058">
                <a:moveTo>
                  <a:pt x="0" y="0"/>
                </a:moveTo>
                <a:lnTo>
                  <a:pt x="658906" y="524436"/>
                </a:lnTo>
                <a:cubicBezTo>
                  <a:pt x="883024" y="717177"/>
                  <a:pt x="1093694" y="963706"/>
                  <a:pt x="1331259" y="1102659"/>
                </a:cubicBezTo>
                <a:cubicBezTo>
                  <a:pt x="2268071" y="1340223"/>
                  <a:pt x="2209799" y="1295400"/>
                  <a:pt x="2796988" y="1210235"/>
                </a:cubicBezTo>
                <a:cubicBezTo>
                  <a:pt x="3173505" y="1308847"/>
                  <a:pt x="3160057" y="1380564"/>
                  <a:pt x="3361763" y="1586752"/>
                </a:cubicBezTo>
                <a:lnTo>
                  <a:pt x="3550023" y="2017058"/>
                </a:lnTo>
              </a:path>
            </a:pathLst>
          </a:cu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B74FB4-B474-641B-AA88-625E4A2E92CC}"/>
              </a:ext>
            </a:extLst>
          </p:cNvPr>
          <p:cNvSpPr txBox="1"/>
          <p:nvPr/>
        </p:nvSpPr>
        <p:spPr>
          <a:xfrm rot="771753">
            <a:off x="2968758" y="2796625"/>
            <a:ext cx="1354193" cy="584775"/>
          </a:xfrm>
          <a:prstGeom prst="rect">
            <a:avLst/>
          </a:prstGeom>
          <a:noFill/>
        </p:spPr>
        <p:txBody>
          <a:bodyPr wrap="square" rtlCol="0">
            <a:spAutoFit/>
          </a:bodyPr>
          <a:lstStyle/>
          <a:p>
            <a:pPr algn="ctr"/>
            <a:r>
              <a:rPr lang="en-US" sz="1600" dirty="0">
                <a:solidFill>
                  <a:schemeClr val="accent1">
                    <a:lumMod val="60000"/>
                    <a:lumOff val="40000"/>
                  </a:schemeClr>
                </a:solidFill>
              </a:rPr>
              <a:t>White rabbit (500 km)</a:t>
            </a:r>
          </a:p>
        </p:txBody>
      </p:sp>
      <p:sp>
        <p:nvSpPr>
          <p:cNvPr id="5" name="TextBox 4">
            <a:extLst>
              <a:ext uri="{FF2B5EF4-FFF2-40B4-BE49-F238E27FC236}">
                <a16:creationId xmlns:a16="http://schemas.microsoft.com/office/drawing/2014/main" id="{B5BB834B-8AAE-3F3C-14F2-3B463186C9CB}"/>
              </a:ext>
            </a:extLst>
          </p:cNvPr>
          <p:cNvSpPr txBox="1"/>
          <p:nvPr/>
        </p:nvSpPr>
        <p:spPr>
          <a:xfrm>
            <a:off x="6346830" y="942368"/>
            <a:ext cx="2514601" cy="1815882"/>
          </a:xfrm>
          <a:prstGeom prst="rect">
            <a:avLst/>
          </a:prstGeom>
          <a:noFill/>
        </p:spPr>
        <p:txBody>
          <a:bodyPr wrap="square">
            <a:spAutoFit/>
          </a:bodyPr>
          <a:lstStyle/>
          <a:p>
            <a:pPr algn="ctr"/>
            <a:r>
              <a:rPr lang="en-US" sz="1600" i="1" dirty="0">
                <a:solidFill>
                  <a:schemeClr val="bg2">
                    <a:lumMod val="90000"/>
                  </a:schemeClr>
                </a:solidFill>
                <a:latin typeface="Arial" panose="020B0604020202020204" pitchFamily="34" charset="0"/>
                <a:cs typeface="Arial" panose="020B0604020202020204" pitchFamily="34" charset="0"/>
              </a:rPr>
              <a:t>Fortier, Luiten, &amp; Margolis. </a:t>
            </a:r>
          </a:p>
          <a:p>
            <a:pPr algn="ctr"/>
            <a:r>
              <a:rPr lang="en-US" sz="1600" i="1" dirty="0">
                <a:solidFill>
                  <a:schemeClr val="bg2">
                    <a:lumMod val="90000"/>
                  </a:schemeClr>
                </a:solidFill>
                <a:latin typeface="Arial" panose="020B0604020202020204" pitchFamily="34" charset="0"/>
                <a:cs typeface="Arial" panose="020B0604020202020204" pitchFamily="34" charset="0"/>
              </a:rPr>
              <a:t>"Optical atomic clocks: defining the future of time and frequency metrology." </a:t>
            </a:r>
            <a:r>
              <a:rPr lang="en-US" sz="1600" i="1" dirty="0" err="1">
                <a:solidFill>
                  <a:schemeClr val="bg2">
                    <a:lumMod val="90000"/>
                  </a:schemeClr>
                </a:solidFill>
                <a:latin typeface="Arial" panose="020B0604020202020204" pitchFamily="34" charset="0"/>
                <a:cs typeface="Arial" panose="020B0604020202020204" pitchFamily="34" charset="0"/>
              </a:rPr>
              <a:t>Optica</a:t>
            </a:r>
            <a:r>
              <a:rPr lang="en-US" sz="1600" i="1" dirty="0">
                <a:solidFill>
                  <a:schemeClr val="bg2">
                    <a:lumMod val="90000"/>
                  </a:schemeClr>
                </a:solidFill>
                <a:latin typeface="Arial" panose="020B0604020202020204" pitchFamily="34" charset="0"/>
                <a:cs typeface="Arial" panose="020B0604020202020204" pitchFamily="34" charset="0"/>
              </a:rPr>
              <a:t> </a:t>
            </a:r>
            <a:r>
              <a:rPr lang="en-US" sz="1600" b="1" i="1" dirty="0">
                <a:solidFill>
                  <a:schemeClr val="bg2">
                    <a:lumMod val="90000"/>
                  </a:schemeClr>
                </a:solidFill>
                <a:latin typeface="Arial" panose="020B0604020202020204" pitchFamily="34" charset="0"/>
                <a:cs typeface="Arial" panose="020B0604020202020204" pitchFamily="34" charset="0"/>
              </a:rPr>
              <a:t>13</a:t>
            </a:r>
            <a:r>
              <a:rPr lang="en-US" sz="1600" i="1" dirty="0">
                <a:solidFill>
                  <a:schemeClr val="bg2">
                    <a:lumMod val="90000"/>
                  </a:schemeClr>
                </a:solidFill>
                <a:latin typeface="Arial" panose="020B0604020202020204" pitchFamily="34" charset="0"/>
                <a:cs typeface="Arial" panose="020B0604020202020204" pitchFamily="34" charset="0"/>
              </a:rPr>
              <a:t> (2026)</a:t>
            </a:r>
          </a:p>
        </p:txBody>
      </p:sp>
      <p:sp>
        <p:nvSpPr>
          <p:cNvPr id="7" name="TextBox 6">
            <a:extLst>
              <a:ext uri="{FF2B5EF4-FFF2-40B4-BE49-F238E27FC236}">
                <a16:creationId xmlns:a16="http://schemas.microsoft.com/office/drawing/2014/main" id="{4A4DE62C-6E33-D569-5F8B-D018A997A885}"/>
              </a:ext>
            </a:extLst>
          </p:cNvPr>
          <p:cNvSpPr txBox="1"/>
          <p:nvPr/>
        </p:nvSpPr>
        <p:spPr>
          <a:xfrm>
            <a:off x="0" y="5594"/>
            <a:ext cx="9144000" cy="677108"/>
          </a:xfrm>
          <a:prstGeom prst="rect">
            <a:avLst/>
          </a:prstGeom>
          <a:solidFill>
            <a:schemeClr val="tx1">
              <a:lumMod val="50000"/>
              <a:lumOff val="50000"/>
            </a:schemeClr>
          </a:solidFill>
        </p:spPr>
        <p:txBody>
          <a:bodyPr wrap="square" rtlCol="0">
            <a:spAutoFit/>
          </a:bodyPr>
          <a:lstStyle/>
          <a:p>
            <a:pPr algn="ctr"/>
            <a:r>
              <a:rPr lang="en-US" sz="3800" dirty="0">
                <a:solidFill>
                  <a:schemeClr val="bg1"/>
                </a:solidFill>
              </a:rPr>
              <a:t>Microwave link vs atomic clock instability </a:t>
            </a:r>
          </a:p>
        </p:txBody>
      </p:sp>
      <p:cxnSp>
        <p:nvCxnSpPr>
          <p:cNvPr id="8" name="Straight Connector 7">
            <a:extLst>
              <a:ext uri="{FF2B5EF4-FFF2-40B4-BE49-F238E27FC236}">
                <a16:creationId xmlns:a16="http://schemas.microsoft.com/office/drawing/2014/main" id="{A5411A82-0D11-CA3F-A5D2-A632A68A7208}"/>
              </a:ext>
            </a:extLst>
          </p:cNvPr>
          <p:cNvCxnSpPr>
            <a:cxnSpLocks/>
          </p:cNvCxnSpPr>
          <p:nvPr/>
        </p:nvCxnSpPr>
        <p:spPr>
          <a:xfrm>
            <a:off x="0" y="672352"/>
            <a:ext cx="9144000" cy="0"/>
          </a:xfrm>
          <a:prstGeom prst="line">
            <a:avLst/>
          </a:prstGeom>
          <a:ln>
            <a:solidFill>
              <a:schemeClr val="tx2">
                <a:lumMod val="10000"/>
                <a:lumOff val="9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459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1440</Words>
  <Application>Microsoft Macintosh PowerPoint</Application>
  <PresentationFormat>On-screen Show (4:3)</PresentationFormat>
  <Paragraphs>290</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Aptos Display</vt: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Fortier, Tara M. (Fed)</dc:creator>
  <cp:lastModifiedBy>Fortier, Tara M. (Fed)</cp:lastModifiedBy>
  <cp:revision>23</cp:revision>
  <dcterms:created xsi:type="dcterms:W3CDTF">2026-02-20T22:18:03Z</dcterms:created>
  <dcterms:modified xsi:type="dcterms:W3CDTF">2026-02-23T18:03:39Z</dcterms:modified>
</cp:coreProperties>
</file>