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71" r:id="rId9"/>
    <p:sldId id="268" r:id="rId10"/>
    <p:sldId id="269" r:id="rId11"/>
    <p:sldId id="265" r:id="rId12"/>
    <p:sldId id="263" r:id="rId13"/>
    <p:sldId id="264" r:id="rId14"/>
    <p:sldId id="270" r:id="rId15"/>
    <p:sldId id="262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F7CC9-A17F-42EB-A635-7B4E1DF08A2D}" type="datetimeFigureOut">
              <a:rPr lang="zh-CN" altLang="en-US" smtClean="0"/>
              <a:pPr/>
              <a:t>2019/9/26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CBE56-5550-46DE-841E-E1232FB7AC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94" y="1628800"/>
            <a:ext cx="889240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zh-CN" sz="4800" b="1" dirty="0" smtClean="0">
                <a:solidFill>
                  <a:srgbClr val="C00000"/>
                </a:solidFill>
                <a:latin typeface="Times New Roman" pitchFamily="18" charset="0"/>
              </a:rPr>
              <a:t>10</a:t>
            </a:r>
            <a:r>
              <a:rPr lang="en-GB" altLang="zh-CN" sz="4800" b="1" baseline="30000" dirty="0" smtClean="0">
                <a:solidFill>
                  <a:srgbClr val="C00000"/>
                </a:solidFill>
                <a:latin typeface="Times New Roman" pitchFamily="18" charset="0"/>
              </a:rPr>
              <a:t>th</a:t>
            </a:r>
            <a:r>
              <a:rPr lang="en-GB" altLang="zh-CN" sz="4800" b="1" dirty="0" smtClean="0">
                <a:solidFill>
                  <a:srgbClr val="C00000"/>
                </a:solidFill>
                <a:latin typeface="Times New Roman" pitchFamily="18" charset="0"/>
              </a:rPr>
              <a:t> CCAUV RMOWG Meeting Report</a:t>
            </a:r>
            <a:endParaRPr lang="en-GB" altLang="zh-CN" sz="48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0" hangingPunct="0"/>
            <a:r>
              <a:rPr lang="zh-CN" altLang="en-US" sz="4800" b="1" dirty="0" smtClean="0">
                <a:latin typeface="Times New Roman" pitchFamily="18" charset="0"/>
              </a:rPr>
              <a:t> </a:t>
            </a:r>
            <a:endParaRPr lang="zh-CN" altLang="en-US" sz="48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zh-CN" sz="4800" b="1" dirty="0"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206356" y="5648350"/>
            <a:ext cx="1966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en-US" altLang="zh-CN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2019-09-26</a:t>
            </a:r>
            <a:endParaRPr kumimoji="1" lang="en-US" altLang="zh-CN" sz="2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副标题 2"/>
          <p:cNvSpPr>
            <a:spLocks noGrp="1"/>
          </p:cNvSpPr>
          <p:nvPr>
            <p:ph type="subTitle" idx="1"/>
          </p:nvPr>
        </p:nvSpPr>
        <p:spPr>
          <a:xfrm>
            <a:off x="1227956" y="3830662"/>
            <a:ext cx="6400800" cy="15414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楷体_GB2312" pitchFamily="49" charset="-122"/>
              </a:rPr>
              <a:t>SUN </a:t>
            </a:r>
            <a:r>
              <a:rPr lang="en-US" altLang="zh-CN" sz="2800" b="1" dirty="0" err="1" smtClean="0">
                <a:solidFill>
                  <a:schemeClr val="tx1"/>
                </a:solidFill>
                <a:latin typeface="Times New Roman" pitchFamily="18" charset="0"/>
                <a:ea typeface="楷体_GB2312" pitchFamily="49" charset="-122"/>
              </a:rPr>
              <a:t>Qiao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楷体_GB2312" pitchFamily="49" charset="-122"/>
              </a:rPr>
              <a:t>,  APMP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zh-CN" sz="2800" b="1" dirty="0" smtClean="0">
                <a:solidFill>
                  <a:schemeClr val="tx1"/>
                </a:solidFill>
                <a:latin typeface="Times New Roman" pitchFamily="18" charset="0"/>
                <a:ea typeface="楷体_GB2312" pitchFamily="49" charset="-122"/>
              </a:rPr>
              <a:t>CCAUV General Meeting</a:t>
            </a:r>
            <a:endParaRPr lang="en-US" altLang="zh-CN" sz="2800" dirty="0" smtClean="0">
              <a:solidFill>
                <a:schemeClr val="tx1"/>
              </a:solidFill>
              <a:latin typeface="Times New Roman" pitchFamily="18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0946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539552" y="1794296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 smtClean="0"/>
              <a:t>TCAUVs of AFRIMETS, APMP, COOMET, EURAMET and SIM are in support of Hybrid comparisons used as supporting evidence for AUV CMCs.</a:t>
            </a:r>
          </a:p>
          <a:p>
            <a:endParaRPr lang="en-GB" altLang="zh-CN" sz="2400" b="1" dirty="0" smtClean="0"/>
          </a:p>
          <a:p>
            <a:r>
              <a:rPr lang="en-GB" altLang="zh-CN" sz="2400" b="1" dirty="0" smtClean="0"/>
              <a:t>JCRB is kindly requested through the CCAUV to reconsider the naming assigned to “Hybrid Comparisons”, mainly to avoid any possible confusion and subsequent misuse.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395536" y="6021288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Accepted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KCDB 2.0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Demonstration of KCDB 2.0 and discussions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: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539552" y="1794296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 smtClean="0"/>
              <a:t>Dr Susanne Picard, BIPM KCDB Coordinator, provided an overview of the workings of KCDB 2.0</a:t>
            </a:r>
            <a:r>
              <a:rPr lang="en-GB" altLang="zh-CN" sz="2400" b="1" dirty="0" smtClean="0"/>
              <a:t>.</a:t>
            </a:r>
            <a:r>
              <a:rPr lang="en-US" altLang="zh-CN" sz="2400" dirty="0" smtClean="0"/>
              <a:t> </a:t>
            </a:r>
            <a:r>
              <a:rPr lang="en-US" altLang="zh-CN" sz="2400" b="1" dirty="0" smtClean="0"/>
              <a:t>KCDB 2.0 will cover both intra-and inter-RMO review processes.</a:t>
            </a:r>
            <a:endParaRPr lang="en-GB" altLang="zh-CN" sz="2400" b="1" dirty="0" smtClean="0"/>
          </a:p>
          <a:p>
            <a:r>
              <a:rPr lang="en-US" altLang="zh-CN" sz="2400" dirty="0" smtClean="0"/>
              <a:t>      </a:t>
            </a:r>
            <a:endParaRPr lang="zh-CN" altLang="zh-CN" sz="2400" dirty="0" smtClean="0"/>
          </a:p>
          <a:p>
            <a:r>
              <a:rPr lang="en-US" altLang="zh-CN" sz="2400" b="1" dirty="0" smtClean="0"/>
              <a:t>Feedbacks from </a:t>
            </a:r>
            <a:r>
              <a:rPr lang="en-GB" altLang="zh-CN" sz="2400" b="1" dirty="0" smtClean="0"/>
              <a:t>RMO TC Chairs users and NMI/DIs users are provided. </a:t>
            </a:r>
            <a:endParaRPr lang="zh-CN" altLang="zh-CN" sz="2400" b="1" dirty="0" smtClean="0"/>
          </a:p>
          <a:p>
            <a:r>
              <a:rPr lang="en-US" altLang="zh-CN" sz="2400" dirty="0" smtClean="0"/>
              <a:t>      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CN" altLang="zh-CN" sz="4000" dirty="0" smtClean="0"/>
              <a:t> </a:t>
            </a:r>
            <a:r>
              <a:rPr lang="en-US" altLang="zh-CN" sz="4000" b="1" dirty="0" smtClean="0">
                <a:latin typeface="Times New Roman" pitchFamily="18" charset="0"/>
                <a:ea typeface="楷体_GB2312" pitchFamily="49" charset="-122"/>
                <a:cs typeface="+mj-cs"/>
              </a:rPr>
              <a:t>Recommendations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39552" y="1556792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R01:</a:t>
            </a:r>
            <a:endParaRPr lang="en-GB" altLang="zh-CN" sz="2400" b="1" dirty="0" smtClean="0"/>
          </a:p>
          <a:p>
            <a:r>
              <a:rPr lang="en-GB" altLang="zh-CN" sz="2400" b="1" dirty="0" smtClean="0"/>
              <a:t>Concerning the listing of comparisons as supporting evidence for CMCs, it is noted that only the most recent comparison is to be listed. </a:t>
            </a:r>
          </a:p>
          <a:p>
            <a:endParaRPr lang="en-GB" altLang="zh-CN" sz="2400" b="1" dirty="0" smtClean="0"/>
          </a:p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R02:</a:t>
            </a:r>
            <a:endParaRPr lang="en-GB" altLang="zh-CN" sz="2400" b="1" dirty="0" smtClean="0"/>
          </a:p>
          <a:p>
            <a:r>
              <a:rPr lang="zh-CN" altLang="zh-CN" sz="2400" dirty="0" smtClean="0"/>
              <a:t> </a:t>
            </a:r>
            <a:r>
              <a:rPr lang="en-GB" altLang="zh-CN" sz="2400" b="1" dirty="0" smtClean="0"/>
              <a:t>JCRB is kindly requested through the CCAUV to reconsider the naming assigned to “Hybrid Comparisons”, mainly to avoid any possible confusion and subsequent misuse.</a:t>
            </a:r>
            <a:endParaRPr lang="zh-CN" alt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zh-CN" altLang="zh-CN" sz="4000" dirty="0" smtClean="0"/>
              <a:t> </a:t>
            </a:r>
            <a:r>
              <a:rPr lang="en-US" altLang="zh-CN" sz="4000" b="1" dirty="0" smtClean="0">
                <a:latin typeface="Times New Roman" pitchFamily="18" charset="0"/>
                <a:ea typeface="楷体_GB2312" pitchFamily="49" charset="-122"/>
                <a:cs typeface="+mj-cs"/>
              </a:rPr>
              <a:t>Approval of the next Chairperson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31112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23528" y="2708920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sz="2400" b="1" dirty="0" smtClean="0"/>
              <a:t>CCAUV RMOWG elected Dr Alexander </a:t>
            </a:r>
            <a:r>
              <a:rPr lang="en-GB" altLang="zh-CN" sz="2400" b="1" dirty="0" err="1" smtClean="0"/>
              <a:t>Enyakov</a:t>
            </a:r>
            <a:r>
              <a:rPr lang="en-GB" altLang="zh-CN" sz="2400" b="1" dirty="0" smtClean="0"/>
              <a:t> from COOMET as the next CCAUV RMOWG Chair for a 4-year period. </a:t>
            </a:r>
            <a:endParaRPr lang="zh-CN" alt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11188" y="2205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Thank you for your attention!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046663" y="4868863"/>
            <a:ext cx="3508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1" lang="en-US" altLang="zh-CN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E-mail</a:t>
            </a:r>
            <a:r>
              <a:rPr kumimoji="1"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kumimoji="1" lang="en-US" altLang="zh-CN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sunq@nim.ac.cn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List of participants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1271657"/>
            <a:ext cx="748883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RMO TC or WG representatives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Chairman 	Dr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Qiao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Sun (NIM)			</a:t>
            </a:r>
            <a:endParaRPr kumimoji="0" lang="sv-SE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AFRIMETS 	Dr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Riaan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Nel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(NMISA)</a:t>
            </a:r>
            <a:r>
              <a:rPr kumimoji="0" lang="en-GB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</a:t>
            </a:r>
            <a:endParaRPr kumimoji="0" lang="sv-SE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APMP	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 </a:t>
            </a:r>
            <a:r>
              <a:rPr lang="en-US" altLang="zh-CN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Ryuzo</a:t>
            </a:r>
            <a:r>
              <a:rPr lang="en-US" altLang="zh-CN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Horiuchi</a:t>
            </a:r>
            <a:r>
              <a:rPr lang="en-US" altLang="zh-CN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(NMIJ)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COOMET 	Dr Alexander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Enyakov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(VNIIFTRI)	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EURAMET 	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Stephen Robinson (NPL)</a:t>
            </a:r>
            <a:r>
              <a:rPr kumimoji="0" lang="pt-B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</a:t>
            </a:r>
            <a:endParaRPr kumimoji="0" lang="en-GB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SIM 	Dr Gustavo Ripper (INMETRO) 	</a:t>
            </a:r>
            <a:r>
              <a:rPr kumimoji="0" lang="sv-SE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BIPM/CCAUV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CCAUV President &amp; CIPM 	Dr Takashi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Usuda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GB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CCAUV Executive Secretary 	Dr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Gianna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Panafilo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GB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BIPM KCDB Coordinator 	Dr Susanne Picard	</a:t>
            </a:r>
            <a:endParaRPr kumimoji="0" lang="en-GB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90713" algn="l"/>
              </a:tabLst>
            </a:pPr>
            <a:r>
              <a:rPr kumimoji="0" lang="en-GB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en-GB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List of participants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3568" y="1308824"/>
            <a:ext cx="842493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0525" algn="l"/>
                <a:tab pos="2971800" algn="l"/>
              </a:tabLst>
            </a:pPr>
            <a:r>
              <a:rPr kumimoji="0" lang="en-GB" altLang="zh-CN" sz="24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GUESTS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0525" algn="l"/>
                <a:tab pos="2971800" algn="l"/>
              </a:tabLst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Enver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Sadikoğlu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(UME)</a:t>
            </a:r>
            <a:r>
              <a:rPr kumimoji="0" lang="pt-B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endParaRPr kumimoji="0" lang="sv-SE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60525" algn="l"/>
                <a:tab pos="2971800" algn="l"/>
              </a:tabLst>
            </a:pP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 Thomas </a:t>
            </a:r>
            <a:r>
              <a:rPr lang="en-US" altLang="zh-CN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Bruns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(PTB)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60525" algn="l"/>
                <a:tab pos="2971800" algn="l"/>
              </a:tabLst>
            </a:pPr>
            <a:r>
              <a:rPr lang="en-US" altLang="zh-CN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Christiaan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Veldman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                      (NMISA)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660525" algn="l"/>
                <a:tab pos="2971800" algn="l"/>
              </a:tabLst>
            </a:pPr>
            <a:endParaRPr lang="en-US" altLang="zh-CN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altLang="zh-CN" sz="2400" u="sng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APOLOGIES</a:t>
            </a:r>
          </a:p>
          <a:p>
            <a:r>
              <a:rPr lang="zh-CN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Mrs Valentina Pozdeeva 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zh-CN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(BelGIM)			</a:t>
            </a:r>
          </a:p>
          <a:p>
            <a:r>
              <a:rPr lang="zh-CN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 Alexander Yankovsky 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lang="zh-CN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(VNIIM)</a:t>
            </a: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0525" algn="l"/>
                <a:tab pos="2971800" algn="l"/>
              </a:tabLst>
            </a:pPr>
            <a:r>
              <a:rPr lang="en-US" altLang="zh-CN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endParaRPr lang="en-GB" altLang="zh-CN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Meeting agenda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4016" y="1196752"/>
            <a:ext cx="97565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1. Welcome to the BIPM (the CCAUV President)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2. Appointment of a </a:t>
            </a:r>
            <a:r>
              <a:rPr kumimoji="0" lang="en-US" altLang="zh-C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Rapporteur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3. Confirmation of the agenda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4. Approval of the minutes of the 9</a:t>
            </a:r>
            <a:r>
              <a:rPr kumimoji="0" lang="en-US" altLang="zh-C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th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meeting, held in 201</a:t>
            </a:r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5. Action points from the 9</a:t>
            </a:r>
            <a:r>
              <a:rPr kumimoji="0" lang="en-US" altLang="zh-C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th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meeting, held in 2015 </a:t>
            </a: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6</a:t>
            </a:r>
            <a:r>
              <a:rPr lang="en-US" altLang="zh-CN" sz="20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 CCAUV President report</a:t>
            </a:r>
            <a:endParaRPr lang="zh-CN" altLang="zh-CN" sz="20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 Actions for sustainable MRA operation 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7.1 Hybrid comparison suggested by APMP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7.2 Hybrid comparison endorsed by JCRB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8. Discussion of KCDB issues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8.1 Demonstration of KCDB 2.0 (about 1.5 hours)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8.2 Discussion of KCDB 2.0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9</a:t>
            </a:r>
            <a:r>
              <a:rPr lang="en-US" altLang="zh-CN" sz="20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 Other agenda points </a:t>
            </a:r>
            <a:endParaRPr lang="zh-CN" altLang="zh-CN" sz="20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10</a:t>
            </a:r>
            <a:r>
              <a:rPr lang="en-US" altLang="zh-CN" sz="20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 Recommendations for actions </a:t>
            </a:r>
            <a:endParaRPr lang="zh-CN" altLang="zh-CN" sz="20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</a:t>
            </a:r>
            <a:r>
              <a:rPr lang="en-US" altLang="zh-CN" sz="2000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11</a:t>
            </a:r>
            <a:r>
              <a:rPr lang="en-US" altLang="zh-CN" sz="2000" dirty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 Approval of the next Chairperson </a:t>
            </a:r>
            <a:endParaRPr lang="zh-CN" altLang="zh-CN" sz="2000" dirty="0">
              <a:solidFill>
                <a:srgbClr val="C00000"/>
              </a:solidFill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12</a:t>
            </a:r>
            <a:r>
              <a:rPr lang="en-US" altLang="zh-CN" sz="20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. Date of next meeting </a:t>
            </a:r>
            <a:endParaRPr lang="zh-CN" altLang="zh-CN" sz="20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7848872" cy="39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7844755" cy="4348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42675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349183" cy="411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5613" y="42863"/>
            <a:ext cx="8229600" cy="114458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楷体_GB2312" pitchFamily="49" charset="-122"/>
                <a:cs typeface="+mj-cs"/>
              </a:rPr>
              <a:t>Hybrid comparison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楷体_GB2312" pitchFamily="49" charset="-122"/>
              <a:cs typeface="+mj-cs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23850" y="968375"/>
            <a:ext cx="8637588" cy="777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3528" y="126876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7.1 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Hybrid comparison suggested by APMP</a:t>
            </a:r>
            <a:endParaRPr lang="zh-CN" altLang="en-US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289821" cy="442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390</Words>
  <Application>Microsoft Office PowerPoint</Application>
  <PresentationFormat>全屏显示(4:3)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user</cp:lastModifiedBy>
  <cp:revision>29</cp:revision>
  <dcterms:created xsi:type="dcterms:W3CDTF">2017-09-20T18:07:52Z</dcterms:created>
  <dcterms:modified xsi:type="dcterms:W3CDTF">2019-09-26T08:38:46Z</dcterms:modified>
</cp:coreProperties>
</file>