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19" r:id="rId1"/>
  </p:sldMasterIdLst>
  <p:notesMasterIdLst>
    <p:notesMasterId r:id="rId7"/>
  </p:notesMasterIdLst>
  <p:handoutMasterIdLst>
    <p:handoutMasterId r:id="rId8"/>
  </p:handoutMasterIdLst>
  <p:sldIdLst>
    <p:sldId id="256" r:id="rId2"/>
    <p:sldId id="302" r:id="rId3"/>
    <p:sldId id="308" r:id="rId4"/>
    <p:sldId id="311" r:id="rId5"/>
    <p:sldId id="307" r:id="rId6"/>
  </p:sldIdLst>
  <p:sldSz cx="9144000" cy="6858000" type="screen4x3"/>
  <p:notesSz cx="6797675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B7F"/>
    <a:srgbClr val="99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83" d="100"/>
          <a:sy n="83" d="100"/>
        </p:scale>
        <p:origin x="8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1512"/>
    </p:cViewPr>
  </p:sorterViewPr>
  <p:notesViewPr>
    <p:cSldViewPr>
      <p:cViewPr varScale="1">
        <p:scale>
          <a:sx n="67" d="100"/>
          <a:sy n="67" d="100"/>
        </p:scale>
        <p:origin x="-3276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05F9E33-7FA7-40C3-9BE1-60F869A93195}" type="datetimeFigureOut">
              <a:rPr lang="en-US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b="1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NCSLI 2014</a:t>
            </a:r>
          </a:p>
        </p:txBody>
      </p:sp>
    </p:spTree>
    <p:extLst>
      <p:ext uri="{BB962C8B-B14F-4D97-AF65-F5344CB8AC3E}">
        <p14:creationId xmlns:p14="http://schemas.microsoft.com/office/powerpoint/2010/main" val="15176358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3ABD7B-C7A5-4249-8D35-C49AF248E8C6}" type="datetimeFigureOut">
              <a:rPr lang="en-US"/>
              <a:pPr>
                <a:defRPr/>
              </a:pPr>
              <a:t>6/14/2018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2ECCB7-F55C-4F74-A4C7-2892F7E9510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550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5797550"/>
            <a:ext cx="1822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pPr>
              <a:defRPr/>
            </a:pPr>
            <a:r>
              <a:rPr lang="en-GB" smtClean="0"/>
              <a:t>CCL-15.1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61466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28D6F790-5A56-43D6-A457-2E11310BCCE5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4" name="Straight Connector 7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6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04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88C40356-1FB8-49A7-BFCC-E8A33E964E6D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3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4322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71F7A1FC-2C6A-4B04-A23B-322C2D7EC39C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3" name="TextBox 5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3989892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16243478-6708-4238-9C76-2B3DA8697467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6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6705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89998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37A0F44E-2D54-48C9-BEFC-D11E532A93F4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6" name="TextBox 8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38027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E79D9CD5-0E5F-4065-B4FC-89035EBED419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6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82986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3274F8FD-E46B-480B-B8F9-E29D92E82E71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6" name="TextBox 8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7409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ED63640D-E57C-4A19-A6B2-85FA04A80F57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5" name="Straight Connector 8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172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B42B8E13-84FC-4162-BB7C-9CD497496269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6" name="Straight Connector 8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43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56B856B1-0AE0-4755-A858-4B2CFB89ED0A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5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689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6896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6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14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9B1B32A9-5865-4A5F-88B9-CBC6F09DC8E6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pic>
        <p:nvPicPr>
          <p:cNvPr id="6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35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FD9E364F-E8AF-4F3E-B672-05E536C1907F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33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nal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5797550"/>
            <a:ext cx="1822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1063" y="6483350"/>
            <a:ext cx="17287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altLang="fr-FR" sz="1200" b="1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914400"/>
            <a:ext cx="3867912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pPr>
              <a:defRPr/>
            </a:pPr>
            <a:r>
              <a:rPr lang="en-GB" smtClean="0"/>
              <a:t>CCL-15.1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9615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14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1C264BCD-1B82-4B34-A6FC-33F16C26EA47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6" name="TextBox 15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7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5797550"/>
            <a:ext cx="1822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5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11789438-5ADB-49FC-A7B8-0F467DD66162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pPr>
              <a:defRPr/>
            </a:pPr>
            <a:r>
              <a:rPr lang="en-GB" smtClean="0"/>
              <a:t>CCL-15.1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8774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E44993BB-75D1-4BCD-B48B-C6FF3AA00147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6" name="Straight Connector 10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3399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96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9A6B2A61-4C75-44C6-A2C5-4FC4E0DFDDB0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6" name="TextBox 8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7" name="Straight Connector 10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2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9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BB2BFE52-A48C-416A-BF0A-4CF1510D5E45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8" name="Straight Connector 11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9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9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C0ED5573-A60E-400D-9AA3-6B83BA63F1AD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sp>
        <p:nvSpPr>
          <p:cNvPr id="8" name="TextBox 10"/>
          <p:cNvSpPr txBox="1">
            <a:spLocks noChangeArrowheads="1"/>
          </p:cNvSpPr>
          <p:nvPr userDrawn="1"/>
        </p:nvSpPr>
        <p:spPr bwMode="auto">
          <a:xfrm>
            <a:off x="469900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fr-FR" sz="1200" smtClean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9" name="Straight Connector 11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2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/>
          <p:cNvSpPr txBox="1">
            <a:spLocks noChangeArrowheads="1"/>
          </p:cNvSpPr>
          <p:nvPr userDrawn="1"/>
        </p:nvSpPr>
        <p:spPr bwMode="auto">
          <a:xfrm>
            <a:off x="7235825" y="6400800"/>
            <a:ext cx="1728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fld id="{C863F6C4-8CA0-443E-A15B-36F540D7EE84}" type="slidenum">
              <a:rPr lang="en-US" altLang="fr-FR" sz="1200" smtClean="0">
                <a:solidFill>
                  <a:srgbClr val="193B7F"/>
                </a:solidFill>
              </a:rPr>
              <a:pPr algn="r">
                <a:defRPr/>
              </a:pPr>
              <a:t>‹N°›</a:t>
            </a:fld>
            <a:endParaRPr lang="en-US" altLang="fr-FR" sz="1200" smtClean="0">
              <a:solidFill>
                <a:srgbClr val="193B7F"/>
              </a:solidFill>
            </a:endParaRPr>
          </a:p>
        </p:txBody>
      </p:sp>
      <p:cxnSp>
        <p:nvCxnSpPr>
          <p:cNvPr id="4" name="Straight Connector 7"/>
          <p:cNvCxnSpPr/>
          <p:nvPr userDrawn="1"/>
        </p:nvCxnSpPr>
        <p:spPr>
          <a:xfrm>
            <a:off x="0" y="1065213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" y="6016625"/>
            <a:ext cx="1450975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2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0163"/>
            <a:ext cx="82296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  <a:endParaRPr lang="en-US" altLang="fr-F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6525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en-US" sz="1200">
                <a:solidFill>
                  <a:srgbClr val="193B7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 smtClean="0"/>
              <a:t>CCL-15.1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  <p:sldLayoutId id="2147484255" r:id="rId13"/>
    <p:sldLayoutId id="2147484256" r:id="rId14"/>
    <p:sldLayoutId id="2147484257" r:id="rId15"/>
    <p:sldLayoutId id="2147484258" r:id="rId16"/>
    <p:sldLayoutId id="2147484259" r:id="rId17"/>
    <p:sldLayoutId id="2147484260" r:id="rId18"/>
    <p:sldLayoutId id="2147484261" r:id="rId19"/>
    <p:sldLayoutId id="2147484262" r:id="rId20"/>
    <p:sldLayoutId id="2147484263" r:id="rId2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800" kern="1200" dirty="0">
          <a:solidFill>
            <a:srgbClr val="193B7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193B7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23"/>
        </a:buBlip>
        <a:defRPr sz="2400" kern="1200">
          <a:solidFill>
            <a:srgbClr val="193B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193B7F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23"/>
        </a:buBlip>
        <a:defRPr kern="1200">
          <a:solidFill>
            <a:srgbClr val="193B7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193B7F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193B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ctrTitle"/>
          </p:nvPr>
        </p:nvSpPr>
        <p:spPr>
          <a:xfrm>
            <a:off x="420688" y="1958975"/>
            <a:ext cx="7735887" cy="1470025"/>
          </a:xfrm>
        </p:spPr>
        <p:txBody>
          <a:bodyPr/>
          <a:lstStyle/>
          <a:p>
            <a:pPr algn="ctr" eaLnBrk="1" hangingPunct="1"/>
            <a:r>
              <a:rPr lang="en-US" sz="3200" dirty="0"/>
              <a:t>CCL membership and membership of Working </a:t>
            </a:r>
            <a:r>
              <a:rPr lang="en-US" sz="3200" dirty="0" smtClean="0"/>
              <a:t>Groups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I. Castelazo </a:t>
            </a:r>
            <a:endParaRPr altLang="fr-FR" sz="3200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CCL-15.1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contenu 1"/>
          <p:cNvSpPr>
            <a:spLocks noGrp="1"/>
          </p:cNvSpPr>
          <p:nvPr>
            <p:ph idx="1"/>
          </p:nvPr>
        </p:nvSpPr>
        <p:spPr>
          <a:xfrm>
            <a:off x="590872" y="1412776"/>
            <a:ext cx="8229600" cy="4525962"/>
          </a:xfrm>
        </p:spPr>
        <p:txBody>
          <a:bodyPr/>
          <a:lstStyle/>
          <a:p>
            <a:r>
              <a:rPr lang="en-US" altLang="fr-FR" sz="2000" b="1" dirty="0" smtClean="0"/>
              <a:t>Request to be Observer from two laboratories</a:t>
            </a:r>
            <a:r>
              <a:rPr lang="en-US" altLang="fr-FR" sz="2000" dirty="0" smtClean="0"/>
              <a:t>:</a:t>
            </a:r>
          </a:p>
          <a:p>
            <a:endParaRPr lang="en-US" altLang="fr-FR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fr-FR" sz="2000" b="1" dirty="0" smtClean="0"/>
              <a:t>NIS</a:t>
            </a:r>
            <a:r>
              <a:rPr lang="en-US" altLang="fr-FR" sz="2000" dirty="0" smtClean="0"/>
              <a:t> – </a:t>
            </a:r>
            <a:r>
              <a:rPr lang="en-GB" altLang="fr-FR" sz="2000" dirty="0"/>
              <a:t>National Institute for Standards of </a:t>
            </a:r>
            <a:r>
              <a:rPr lang="en-GB" altLang="fr-FR" sz="2000" dirty="0" smtClean="0"/>
              <a:t>Egypt</a:t>
            </a:r>
            <a:r>
              <a:rPr lang="en-GB" altLang="fr-FR" sz="2000" dirty="0"/>
              <a:t> – </a:t>
            </a:r>
            <a:r>
              <a:rPr lang="en-US" altLang="fr-FR" sz="2000" dirty="0" smtClean="0"/>
              <a:t>Dr Osama Terra</a:t>
            </a:r>
          </a:p>
          <a:p>
            <a:pPr marL="457200" indent="-457200">
              <a:buFont typeface="+mj-lt"/>
              <a:buAutoNum type="arabicPeriod"/>
            </a:pPr>
            <a:endParaRPr lang="en-US" altLang="fr-FR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altLang="fr-FR" sz="2000" b="1" dirty="0" smtClean="0"/>
              <a:t>GUM</a:t>
            </a:r>
            <a:r>
              <a:rPr lang="en-GB" altLang="fr-FR" sz="2000" dirty="0" smtClean="0"/>
              <a:t> – Central Office of Measures, Poland – Dr Darius Czulek</a:t>
            </a:r>
          </a:p>
          <a:p>
            <a:endParaRPr lang="fr-FR" altLang="fr-FR" sz="2000" dirty="0" smtClean="0"/>
          </a:p>
          <a:p>
            <a:endParaRPr lang="en-GB" altLang="fr-FR" sz="2000" dirty="0" smtClean="0"/>
          </a:p>
          <a:p>
            <a:pPr marL="0" indent="0">
              <a:buNone/>
            </a:pPr>
            <a:endParaRPr lang="fr-FR" altLang="fr-FR" sz="2000" dirty="0"/>
          </a:p>
        </p:txBody>
      </p:sp>
      <p:sp>
        <p:nvSpPr>
          <p:cNvPr id="24579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Membership of CCL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r-FR" sz="2000" b="1" dirty="0" smtClean="0"/>
              <a:t>Chairs of </a:t>
            </a:r>
            <a:r>
              <a:rPr lang="en-US" sz="2000" b="1" dirty="0" smtClean="0"/>
              <a:t>Working</a:t>
            </a:r>
            <a:r>
              <a:rPr lang="fr-FR" sz="2000" b="1" dirty="0" smtClean="0"/>
              <a:t> Groups: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 smtClean="0"/>
              <a:t>Michael </a:t>
            </a:r>
            <a:r>
              <a:rPr lang="fr-FR" sz="2000" dirty="0" err="1" smtClean="0"/>
              <a:t>Matus</a:t>
            </a:r>
            <a:r>
              <a:rPr lang="fr-FR" sz="2000" dirty="0" smtClean="0"/>
              <a:t> (BEV) chair of Joint </a:t>
            </a:r>
            <a:r>
              <a:rPr lang="fr-FR" sz="2000" dirty="0" smtClean="0"/>
              <a:t>CCL/CCTF WGFS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Andrew </a:t>
            </a:r>
            <a:r>
              <a:rPr lang="en-GB" sz="2000" dirty="0" err="1" smtClean="0"/>
              <a:t>Yacoot</a:t>
            </a:r>
            <a:r>
              <a:rPr lang="en-GB" sz="2000" dirty="0" smtClean="0"/>
              <a:t> (</a:t>
            </a:r>
            <a:r>
              <a:rPr lang="en-GB" sz="2000" dirty="0"/>
              <a:t>NPL</a:t>
            </a:r>
            <a:r>
              <a:rPr lang="en-GB" sz="2000" dirty="0" smtClean="0"/>
              <a:t>) chair of WG-N</a:t>
            </a:r>
            <a:endParaRPr lang="en-GB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0" indent="0">
              <a:buNone/>
            </a:pPr>
            <a:r>
              <a:rPr lang="en-US" sz="2000" b="1" dirty="0" smtClean="0"/>
              <a:t>Moderators</a:t>
            </a:r>
            <a:r>
              <a:rPr lang="fr-FR" sz="2000" b="1" dirty="0" smtClean="0"/>
              <a:t> of Discussion Groups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000" dirty="0"/>
              <a:t>Dr </a:t>
            </a:r>
            <a:r>
              <a:rPr lang="fr-FR" sz="2000" dirty="0" err="1"/>
              <a:t>Makoto</a:t>
            </a:r>
            <a:r>
              <a:rPr lang="fr-FR" sz="2000" dirty="0"/>
              <a:t> Abe (NMIJ/AIST) (DG-2 </a:t>
            </a:r>
            <a:r>
              <a:rPr lang="fr-FR" sz="2000" dirty="0" err="1" smtClean="0"/>
              <a:t>moderator</a:t>
            </a:r>
            <a:r>
              <a:rPr lang="fr-FR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Dr </a:t>
            </a:r>
            <a:r>
              <a:rPr lang="en-GB" sz="2000" dirty="0"/>
              <a:t>Miguel Ramón Viliesid </a:t>
            </a:r>
            <a:r>
              <a:rPr lang="en-GB" sz="2000" dirty="0" err="1"/>
              <a:t>Alsonso</a:t>
            </a:r>
            <a:r>
              <a:rPr lang="en-GB" sz="2000" dirty="0"/>
              <a:t> (CENAM)  (DG-4 </a:t>
            </a:r>
            <a:r>
              <a:rPr lang="en-GB" sz="2000" dirty="0" smtClean="0"/>
              <a:t>moderator)</a:t>
            </a: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Chairs and Moderators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62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b="1" dirty="0" smtClean="0"/>
              <a:t>DG1</a:t>
            </a:r>
            <a:r>
              <a:rPr lang="fr-FR" sz="2000" dirty="0" smtClean="0"/>
              <a:t>: </a:t>
            </a:r>
            <a:r>
              <a:rPr lang="es-ES" sz="2000" dirty="0" smtClean="0"/>
              <a:t>Joaquín </a:t>
            </a:r>
            <a:r>
              <a:rPr lang="es-ES" sz="2000" dirty="0" err="1" smtClean="0"/>
              <a:t>Rodriguez</a:t>
            </a:r>
            <a:r>
              <a:rPr lang="es-ES" sz="2000" dirty="0" smtClean="0"/>
              <a:t> (CEM</a:t>
            </a:r>
            <a:r>
              <a:rPr lang="es-ES" sz="2000" dirty="0"/>
              <a:t>) and </a:t>
            </a:r>
            <a:r>
              <a:rPr lang="es-ES" sz="2000" dirty="0" err="1"/>
              <a:t>Hirai</a:t>
            </a:r>
            <a:r>
              <a:rPr lang="es-ES" sz="2000" dirty="0"/>
              <a:t>	</a:t>
            </a:r>
            <a:r>
              <a:rPr lang="es-ES" sz="2000" dirty="0" err="1" smtClean="0"/>
              <a:t>Akiko</a:t>
            </a:r>
            <a:r>
              <a:rPr lang="es-ES" sz="2000" dirty="0" smtClean="0"/>
              <a:t> (NMIJ-AIST)</a:t>
            </a:r>
          </a:p>
          <a:p>
            <a:r>
              <a:rPr lang="fr-FR" sz="2000" b="1" dirty="0" smtClean="0"/>
              <a:t>DG2: </a:t>
            </a:r>
            <a:r>
              <a:rPr lang="fr-FR" sz="2000" dirty="0" smtClean="0"/>
              <a:t>Dr </a:t>
            </a:r>
            <a:r>
              <a:rPr lang="fr-FR" sz="2000" dirty="0" err="1"/>
              <a:t>Makoto</a:t>
            </a:r>
            <a:r>
              <a:rPr lang="fr-FR" sz="2000" dirty="0"/>
              <a:t> Abe (NMIJ/AIST) (DG-2 </a:t>
            </a:r>
            <a:r>
              <a:rPr lang="fr-FR" sz="2000" dirty="0" err="1"/>
              <a:t>moderator</a:t>
            </a:r>
            <a:r>
              <a:rPr lang="fr-FR" sz="2000" dirty="0" smtClean="0"/>
              <a:t>)</a:t>
            </a:r>
          </a:p>
          <a:p>
            <a:r>
              <a:rPr lang="fr-FR" sz="2000" b="1" dirty="0" smtClean="0"/>
              <a:t>DG3</a:t>
            </a:r>
            <a:r>
              <a:rPr lang="fr-FR" sz="2000" dirty="0" smtClean="0"/>
              <a:t>: Perez Mar (CEM)</a:t>
            </a:r>
          </a:p>
          <a:p>
            <a:r>
              <a:rPr lang="fr-FR" sz="2000" b="1" dirty="0"/>
              <a:t>DG4</a:t>
            </a:r>
            <a:r>
              <a:rPr lang="fr-FR" sz="2000" dirty="0" smtClean="0"/>
              <a:t>: </a:t>
            </a:r>
            <a:r>
              <a:rPr lang="en-GB" sz="2000" dirty="0"/>
              <a:t>Dr Miguel Ramón Viliesid </a:t>
            </a:r>
            <a:r>
              <a:rPr lang="en-GB" sz="2000" dirty="0" err="1"/>
              <a:t>Alsonso</a:t>
            </a:r>
            <a:r>
              <a:rPr lang="en-GB" sz="2000" dirty="0"/>
              <a:t> (CENAM)  (DG-4 </a:t>
            </a:r>
            <a:r>
              <a:rPr lang="en-GB" sz="2000" dirty="0" smtClean="0"/>
              <a:t>moderator)</a:t>
            </a:r>
          </a:p>
          <a:p>
            <a:pPr marL="0" indent="0">
              <a:buNone/>
            </a:pPr>
            <a:r>
              <a:rPr lang="fr-FR" sz="2000" dirty="0" smtClean="0"/>
              <a:t>                 Muñoz Rafael (CEM) </a:t>
            </a:r>
            <a:r>
              <a:rPr lang="fr-FR" sz="2000" dirty="0"/>
              <a:t>and </a:t>
            </a:r>
            <a:r>
              <a:rPr lang="fr-FR" sz="2000" dirty="0" err="1" smtClean="0"/>
              <a:t>Bitou</a:t>
            </a:r>
            <a:r>
              <a:rPr lang="fr-FR" sz="2000" dirty="0" smtClean="0"/>
              <a:t> </a:t>
            </a:r>
            <a:r>
              <a:rPr lang="fr-FR" sz="2000" dirty="0" err="1" smtClean="0"/>
              <a:t>Yoichi</a:t>
            </a:r>
            <a:r>
              <a:rPr lang="fr-FR" sz="2000" dirty="0" smtClean="0"/>
              <a:t> (NMIJ-AIST)</a:t>
            </a:r>
          </a:p>
          <a:p>
            <a:r>
              <a:rPr lang="fr-FR" sz="2000" b="1" dirty="0" smtClean="0"/>
              <a:t>DG5</a:t>
            </a:r>
            <a:r>
              <a:rPr lang="fr-FR" sz="2000" dirty="0" smtClean="0"/>
              <a:t>:</a:t>
            </a:r>
            <a:r>
              <a:rPr lang="es-ES" sz="2000" dirty="0"/>
              <a:t> Joaquín </a:t>
            </a:r>
            <a:r>
              <a:rPr lang="es-ES" sz="2000" dirty="0" err="1"/>
              <a:t>Rodriguez</a:t>
            </a:r>
            <a:r>
              <a:rPr lang="es-ES" sz="2000" dirty="0"/>
              <a:t> (CEM) </a:t>
            </a:r>
            <a:endParaRPr lang="fr-FR" sz="2000" dirty="0" smtClean="0"/>
          </a:p>
          <a:p>
            <a:r>
              <a:rPr lang="fr-FR" sz="2000" b="1" dirty="0"/>
              <a:t>DG6</a:t>
            </a:r>
            <a:r>
              <a:rPr lang="fr-FR" sz="2000" dirty="0"/>
              <a:t>: </a:t>
            </a:r>
            <a:r>
              <a:rPr lang="fr-FR" sz="2000" dirty="0" err="1" smtClean="0"/>
              <a:t>Arce</a:t>
            </a:r>
            <a:r>
              <a:rPr lang="fr-FR" sz="2000" dirty="0" smtClean="0"/>
              <a:t> </a:t>
            </a:r>
            <a:r>
              <a:rPr lang="fr-FR" sz="2000" dirty="0" err="1" smtClean="0"/>
              <a:t>Aelio</a:t>
            </a:r>
            <a:r>
              <a:rPr lang="fr-FR" sz="2000" dirty="0" smtClean="0"/>
              <a:t> A. </a:t>
            </a:r>
            <a:r>
              <a:rPr lang="fr-FR" sz="2000" dirty="0"/>
              <a:t>(CEM) and </a:t>
            </a:r>
            <a:r>
              <a:rPr lang="fr-FR" sz="2000" dirty="0" err="1" smtClean="0"/>
              <a:t>Takatsuji</a:t>
            </a:r>
            <a:r>
              <a:rPr lang="fr-FR" sz="2000" dirty="0" smtClean="0"/>
              <a:t> </a:t>
            </a:r>
            <a:r>
              <a:rPr lang="fr-FR" sz="2000" dirty="0" err="1" smtClean="0"/>
              <a:t>Toshiyuki</a:t>
            </a:r>
            <a:r>
              <a:rPr lang="fr-FR" sz="2000" dirty="0" smtClean="0"/>
              <a:t> (NMIJ-AIST)</a:t>
            </a:r>
          </a:p>
          <a:p>
            <a:r>
              <a:rPr lang="fr-FR" sz="2000" b="1" dirty="0" smtClean="0"/>
              <a:t>DG7</a:t>
            </a:r>
            <a:r>
              <a:rPr lang="fr-FR" sz="2000" dirty="0" smtClean="0"/>
              <a:t>: </a:t>
            </a:r>
            <a:r>
              <a:rPr lang="fr-FR" sz="2000" dirty="0"/>
              <a:t>Perez Mar (CEM</a:t>
            </a:r>
            <a:r>
              <a:rPr lang="fr-FR" sz="2000" dirty="0" smtClean="0"/>
              <a:t>)</a:t>
            </a:r>
          </a:p>
          <a:p>
            <a:r>
              <a:rPr lang="fr-FR" sz="2000" b="1" dirty="0"/>
              <a:t>DG8</a:t>
            </a:r>
            <a:r>
              <a:rPr lang="fr-FR" sz="2000" dirty="0" smtClean="0"/>
              <a:t>: </a:t>
            </a:r>
            <a:r>
              <a:rPr lang="fr-FR" sz="2000" dirty="0" err="1" smtClean="0"/>
              <a:t>Carcedo</a:t>
            </a:r>
            <a:r>
              <a:rPr lang="fr-FR" sz="2000" dirty="0" smtClean="0"/>
              <a:t> Laura </a:t>
            </a:r>
            <a:r>
              <a:rPr lang="fr-FR" sz="2000" dirty="0"/>
              <a:t>(CEM</a:t>
            </a:r>
            <a:r>
              <a:rPr lang="fr-FR" sz="2000" dirty="0" smtClean="0"/>
              <a:t>), </a:t>
            </a:r>
            <a:r>
              <a:rPr lang="fr-FR" sz="2000" dirty="0" smtClean="0"/>
              <a:t>Emilio </a:t>
            </a:r>
            <a:r>
              <a:rPr lang="fr-FR" sz="2000" dirty="0"/>
              <a:t>Prieto Esteban (</a:t>
            </a:r>
            <a:r>
              <a:rPr lang="fr-FR" sz="2000" smtClean="0"/>
              <a:t>CEM</a:t>
            </a:r>
            <a:r>
              <a:rPr lang="fr-FR" sz="2000" smtClean="0"/>
              <a:t>) and </a:t>
            </a:r>
            <a:r>
              <a:rPr lang="fr-FR" sz="2000" dirty="0" err="1"/>
              <a:t>Jiří</a:t>
            </a:r>
            <a:r>
              <a:rPr lang="fr-FR" sz="2000" dirty="0"/>
              <a:t> </a:t>
            </a:r>
            <a:r>
              <a:rPr lang="fr-FR" sz="2000" dirty="0" err="1"/>
              <a:t>Borovský</a:t>
            </a:r>
            <a:r>
              <a:rPr lang="fr-FR" sz="2000" dirty="0"/>
              <a:t> (CMI)</a:t>
            </a:r>
            <a:endParaRPr lang="fr-FR" sz="2000" dirty="0" smtClean="0"/>
          </a:p>
          <a:p>
            <a:r>
              <a:rPr lang="fr-FR" sz="2000" b="1" dirty="0"/>
              <a:t>DG11</a:t>
            </a:r>
            <a:r>
              <a:rPr lang="fr-FR" sz="2000" dirty="0"/>
              <a:t>: </a:t>
            </a:r>
            <a:r>
              <a:rPr lang="fr-FR" sz="2000" dirty="0" smtClean="0"/>
              <a:t>Salgado Jose Antonio (LNE)</a:t>
            </a:r>
            <a:endParaRPr lang="fr-FR" sz="2000" dirty="0"/>
          </a:p>
          <a:p>
            <a:endParaRPr lang="en-GB" sz="2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</a:t>
            </a:r>
            <a:r>
              <a:rPr lang="fr-FR" dirty="0" smtClean="0"/>
              <a:t> of Discussion Groups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786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0624" y="1094879"/>
            <a:ext cx="3867912" cy="1470025"/>
          </a:xfrm>
        </p:spPr>
        <p:txBody>
          <a:bodyPr/>
          <a:lstStyle/>
          <a:p>
            <a:r>
              <a:rPr lang="en-US" dirty="0" smtClean="0"/>
              <a:t>Thank you very much for your attention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CCL-15.1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53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IPM PowerPoint Template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BIPM PowerPoint Template 2014</Template>
  <TotalTime>2798</TotalTime>
  <Words>116</Words>
  <Application>Microsoft Office PowerPoint</Application>
  <PresentationFormat>Affichage à l'écran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BIPM PowerPoint Template 2014</vt:lpstr>
      <vt:lpstr>CCL membership and membership of Working Groups  I. Castelazo </vt:lpstr>
      <vt:lpstr>Membership of CCL</vt:lpstr>
      <vt:lpstr>Chairs and Moderators</vt:lpstr>
      <vt:lpstr>Members of Discussion Groups</vt:lpstr>
      <vt:lpstr>Thank you very much for your attention</vt:lpstr>
    </vt:vector>
  </TitlesOfParts>
  <Company>BIPM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Gianna Panfilo</dc:creator>
  <cp:lastModifiedBy>Gianna PANFILO</cp:lastModifiedBy>
  <cp:revision>190</cp:revision>
  <cp:lastPrinted>2017-06-01T12:17:44Z</cp:lastPrinted>
  <dcterms:created xsi:type="dcterms:W3CDTF">2015-03-30T08:31:27Z</dcterms:created>
  <dcterms:modified xsi:type="dcterms:W3CDTF">2018-06-14T22:06:24Z</dcterms:modified>
</cp:coreProperties>
</file>