
<file path=[Content_Types].xml><?xml version="1.0" encoding="utf-8"?>
<Types xmlns="http://schemas.openxmlformats.org/package/2006/content-types"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689" r:id="rId2"/>
    <p:sldId id="2145708617" r:id="rId3"/>
    <p:sldId id="2145708618" r:id="rId4"/>
    <p:sldId id="2145708613" r:id="rId5"/>
    <p:sldId id="2145708624" r:id="rId6"/>
    <p:sldId id="2145708626" r:id="rId7"/>
    <p:sldId id="2145708620" r:id="rId8"/>
    <p:sldId id="2145708625" r:id="rId9"/>
    <p:sldId id="2145708614" r:id="rId10"/>
    <p:sldId id="2145708622" r:id="rId11"/>
    <p:sldId id="2145708615" r:id="rId12"/>
    <p:sldId id="2145708616" r:id="rId13"/>
    <p:sldId id="2145708623" r:id="rId14"/>
    <p:sldId id="21457086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3"/>
    <p:restoredTop sz="95356"/>
  </p:normalViewPr>
  <p:slideViewPr>
    <p:cSldViewPr snapToGrid="0" snapToObjects="1">
      <p:cViewPr>
        <p:scale>
          <a:sx n="125" d="100"/>
          <a:sy n="125" d="100"/>
        </p:scale>
        <p:origin x="59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hikari, Surendra (US 329A)" userId="97c54380-3ef0-42e6-92b4-5645f348098a" providerId="ADAL" clId="{96874AEE-6BB4-4644-A4E8-70A58C5B5633}"/>
    <pc:docChg chg="undo redo custSel addSld delSld modSld">
      <pc:chgData name="Adhikari, Surendra (US 329A)" userId="97c54380-3ef0-42e6-92b4-5645f348098a" providerId="ADAL" clId="{96874AEE-6BB4-4644-A4E8-70A58C5B5633}" dt="2025-03-13T13:07:34.054" v="3347" actId="1038"/>
      <pc:docMkLst>
        <pc:docMk/>
      </pc:docMkLst>
      <pc:sldChg chg="modSp mod">
        <pc:chgData name="Adhikari, Surendra (US 329A)" userId="97c54380-3ef0-42e6-92b4-5645f348098a" providerId="ADAL" clId="{96874AEE-6BB4-4644-A4E8-70A58C5B5633}" dt="2025-03-13T02:29:57.626" v="2664" actId="207"/>
        <pc:sldMkLst>
          <pc:docMk/>
          <pc:sldMk cId="284428870" sldId="4689"/>
        </pc:sldMkLst>
        <pc:spChg chg="mod">
          <ac:chgData name="Adhikari, Surendra (US 329A)" userId="97c54380-3ef0-42e6-92b4-5645f348098a" providerId="ADAL" clId="{96874AEE-6BB4-4644-A4E8-70A58C5B5633}" dt="2025-03-13T02:29:57.626" v="2664" actId="207"/>
          <ac:spMkLst>
            <pc:docMk/>
            <pc:sldMk cId="284428870" sldId="4689"/>
            <ac:spMk id="2" creationId="{8CEAED8E-EF2F-26AD-77C3-0F746E0A1E5A}"/>
          </ac:spMkLst>
        </pc:spChg>
      </pc:sldChg>
      <pc:sldChg chg="del">
        <pc:chgData name="Adhikari, Surendra (US 329A)" userId="97c54380-3ef0-42e6-92b4-5645f348098a" providerId="ADAL" clId="{96874AEE-6BB4-4644-A4E8-70A58C5B5633}" dt="2025-03-13T02:04:35.092" v="2469" actId="2696"/>
        <pc:sldMkLst>
          <pc:docMk/>
          <pc:sldMk cId="1083741496" sldId="4702"/>
        </pc:sldMkLst>
      </pc:sldChg>
      <pc:sldChg chg="del">
        <pc:chgData name="Adhikari, Surendra (US 329A)" userId="97c54380-3ef0-42e6-92b4-5645f348098a" providerId="ADAL" clId="{96874AEE-6BB4-4644-A4E8-70A58C5B5633}" dt="2025-03-13T02:04:35.619" v="2470" actId="2696"/>
        <pc:sldMkLst>
          <pc:docMk/>
          <pc:sldMk cId="2766031887" sldId="4703"/>
        </pc:sldMkLst>
      </pc:sldChg>
      <pc:sldChg chg="del">
        <pc:chgData name="Adhikari, Surendra (US 329A)" userId="97c54380-3ef0-42e6-92b4-5645f348098a" providerId="ADAL" clId="{96874AEE-6BB4-4644-A4E8-70A58C5B5633}" dt="2025-03-13T02:04:37.860" v="2472" actId="2696"/>
        <pc:sldMkLst>
          <pc:docMk/>
          <pc:sldMk cId="2264851589" sldId="4704"/>
        </pc:sldMkLst>
      </pc:sldChg>
      <pc:sldChg chg="del">
        <pc:chgData name="Adhikari, Surendra (US 329A)" userId="97c54380-3ef0-42e6-92b4-5645f348098a" providerId="ADAL" clId="{96874AEE-6BB4-4644-A4E8-70A58C5B5633}" dt="2025-03-13T02:04:38.407" v="2473" actId="2696"/>
        <pc:sldMkLst>
          <pc:docMk/>
          <pc:sldMk cId="439216038" sldId="4705"/>
        </pc:sldMkLst>
      </pc:sldChg>
      <pc:sldChg chg="del">
        <pc:chgData name="Adhikari, Surendra (US 329A)" userId="97c54380-3ef0-42e6-92b4-5645f348098a" providerId="ADAL" clId="{96874AEE-6BB4-4644-A4E8-70A58C5B5633}" dt="2025-03-13T02:04:36.150" v="2471" actId="2696"/>
        <pc:sldMkLst>
          <pc:docMk/>
          <pc:sldMk cId="403973770" sldId="4706"/>
        </pc:sldMkLst>
      </pc:sldChg>
      <pc:sldChg chg="del">
        <pc:chgData name="Adhikari, Surendra (US 329A)" userId="97c54380-3ef0-42e6-92b4-5645f348098a" providerId="ADAL" clId="{96874AEE-6BB4-4644-A4E8-70A58C5B5633}" dt="2025-03-13T02:04:39.079" v="2474" actId="2696"/>
        <pc:sldMkLst>
          <pc:docMk/>
          <pc:sldMk cId="2701518052" sldId="2145708606"/>
        </pc:sldMkLst>
      </pc:sldChg>
      <pc:sldChg chg="del">
        <pc:chgData name="Adhikari, Surendra (US 329A)" userId="97c54380-3ef0-42e6-92b4-5645f348098a" providerId="ADAL" clId="{96874AEE-6BB4-4644-A4E8-70A58C5B5633}" dt="2025-03-13T02:04:39.936" v="2475" actId="2696"/>
        <pc:sldMkLst>
          <pc:docMk/>
          <pc:sldMk cId="4118894250" sldId="2145708608"/>
        </pc:sldMkLst>
      </pc:sldChg>
      <pc:sldChg chg="new del">
        <pc:chgData name="Adhikari, Surendra (US 329A)" userId="97c54380-3ef0-42e6-92b4-5645f348098a" providerId="ADAL" clId="{96874AEE-6BB4-4644-A4E8-70A58C5B5633}" dt="2025-03-13T02:04:40.684" v="2476" actId="2696"/>
        <pc:sldMkLst>
          <pc:docMk/>
          <pc:sldMk cId="544711407" sldId="2145708609"/>
        </pc:sldMkLst>
      </pc:sldChg>
      <pc:sldChg chg="delSp new del mod">
        <pc:chgData name="Adhikari, Surendra (US 329A)" userId="97c54380-3ef0-42e6-92b4-5645f348098a" providerId="ADAL" clId="{96874AEE-6BB4-4644-A4E8-70A58C5B5633}" dt="2025-03-13T02:04:41.437" v="2477" actId="2696"/>
        <pc:sldMkLst>
          <pc:docMk/>
          <pc:sldMk cId="2871402277" sldId="2145708610"/>
        </pc:sldMkLst>
      </pc:sldChg>
      <pc:sldChg chg="addSp delSp modSp new del mod">
        <pc:chgData name="Adhikari, Surendra (US 329A)" userId="97c54380-3ef0-42e6-92b4-5645f348098a" providerId="ADAL" clId="{96874AEE-6BB4-4644-A4E8-70A58C5B5633}" dt="2025-03-11T16:17:34.009" v="1019" actId="2696"/>
        <pc:sldMkLst>
          <pc:docMk/>
          <pc:sldMk cId="937727753" sldId="2145708611"/>
        </pc:sldMkLst>
      </pc:sldChg>
      <pc:sldChg chg="addSp delSp modSp new mod">
        <pc:chgData name="Adhikari, Surendra (US 329A)" userId="97c54380-3ef0-42e6-92b4-5645f348098a" providerId="ADAL" clId="{96874AEE-6BB4-4644-A4E8-70A58C5B5633}" dt="2025-03-13T04:33:13.792" v="2911" actId="20577"/>
        <pc:sldMkLst>
          <pc:docMk/>
          <pc:sldMk cId="2080879499" sldId="2145708612"/>
        </pc:sldMkLst>
        <pc:spChg chg="mod">
          <ac:chgData name="Adhikari, Surendra (US 329A)" userId="97c54380-3ef0-42e6-92b4-5645f348098a" providerId="ADAL" clId="{96874AEE-6BB4-4644-A4E8-70A58C5B5633}" dt="2025-03-10T17:06:38.287" v="94" actId="20577"/>
          <ac:spMkLst>
            <pc:docMk/>
            <pc:sldMk cId="2080879499" sldId="2145708612"/>
            <ac:spMk id="2" creationId="{62BC52FF-8257-A9A4-E8F8-6BF651EB766B}"/>
          </ac:spMkLst>
        </pc:spChg>
        <pc:spChg chg="mod">
          <ac:chgData name="Adhikari, Surendra (US 329A)" userId="97c54380-3ef0-42e6-92b4-5645f348098a" providerId="ADAL" clId="{96874AEE-6BB4-4644-A4E8-70A58C5B5633}" dt="2025-03-13T04:33:13.792" v="2911" actId="20577"/>
          <ac:spMkLst>
            <pc:docMk/>
            <pc:sldMk cId="2080879499" sldId="2145708612"/>
            <ac:spMk id="3" creationId="{D36F4C02-39E9-F45A-FE07-231BE354D153}"/>
          </ac:spMkLst>
        </pc:spChg>
        <pc:picChg chg="add mod">
          <ac:chgData name="Adhikari, Surendra (US 329A)" userId="97c54380-3ef0-42e6-92b4-5645f348098a" providerId="ADAL" clId="{96874AEE-6BB4-4644-A4E8-70A58C5B5633}" dt="2025-03-13T02:31:09.236" v="2672" actId="1076"/>
          <ac:picMkLst>
            <pc:docMk/>
            <pc:sldMk cId="2080879499" sldId="2145708612"/>
            <ac:picMk id="5" creationId="{CCB95909-CD83-5BF2-7766-56CAEC78A121}"/>
          </ac:picMkLst>
        </pc:picChg>
      </pc:sldChg>
      <pc:sldChg chg="addSp delSp modSp new mod">
        <pc:chgData name="Adhikari, Surendra (US 329A)" userId="97c54380-3ef0-42e6-92b4-5645f348098a" providerId="ADAL" clId="{96874AEE-6BB4-4644-A4E8-70A58C5B5633}" dt="2025-03-13T04:34:13.301" v="2916" actId="1076"/>
        <pc:sldMkLst>
          <pc:docMk/>
          <pc:sldMk cId="2404147014" sldId="2145708613"/>
        </pc:sldMkLst>
        <pc:spChg chg="mod">
          <ac:chgData name="Adhikari, Surendra (US 329A)" userId="97c54380-3ef0-42e6-92b4-5645f348098a" providerId="ADAL" clId="{96874AEE-6BB4-4644-A4E8-70A58C5B5633}" dt="2025-03-13T00:20:00.963" v="1616" actId="20577"/>
          <ac:spMkLst>
            <pc:docMk/>
            <pc:sldMk cId="2404147014" sldId="2145708613"/>
            <ac:spMk id="2" creationId="{98AFE50E-A28B-5874-2FDD-06E10C01C312}"/>
          </ac:spMkLst>
        </pc:spChg>
        <pc:picChg chg="add mod">
          <ac:chgData name="Adhikari, Surendra (US 329A)" userId="97c54380-3ef0-42e6-92b4-5645f348098a" providerId="ADAL" clId="{96874AEE-6BB4-4644-A4E8-70A58C5B5633}" dt="2025-03-13T04:34:05.414" v="2915" actId="1076"/>
          <ac:picMkLst>
            <pc:docMk/>
            <pc:sldMk cId="2404147014" sldId="2145708613"/>
            <ac:picMk id="9" creationId="{A3B6E155-4C82-9D63-53F8-D6EDE920D902}"/>
          </ac:picMkLst>
        </pc:picChg>
        <pc:picChg chg="add mod">
          <ac:chgData name="Adhikari, Surendra (US 329A)" userId="97c54380-3ef0-42e6-92b4-5645f348098a" providerId="ADAL" clId="{96874AEE-6BB4-4644-A4E8-70A58C5B5633}" dt="2025-03-13T04:34:13.301" v="2916" actId="1076"/>
          <ac:picMkLst>
            <pc:docMk/>
            <pc:sldMk cId="2404147014" sldId="2145708613"/>
            <ac:picMk id="10" creationId="{81559DB9-DF81-080D-9916-00490A05B52D}"/>
          </ac:picMkLst>
        </pc:picChg>
      </pc:sldChg>
      <pc:sldChg chg="addSp delSp modSp add mod">
        <pc:chgData name="Adhikari, Surendra (US 329A)" userId="97c54380-3ef0-42e6-92b4-5645f348098a" providerId="ADAL" clId="{96874AEE-6BB4-4644-A4E8-70A58C5B5633}" dt="2025-03-13T04:28:57.665" v="2820" actId="1076"/>
        <pc:sldMkLst>
          <pc:docMk/>
          <pc:sldMk cId="3570311439" sldId="2145708614"/>
        </pc:sldMkLst>
        <pc:spChg chg="mod">
          <ac:chgData name="Adhikari, Surendra (US 329A)" userId="97c54380-3ef0-42e6-92b4-5645f348098a" providerId="ADAL" clId="{96874AEE-6BB4-4644-A4E8-70A58C5B5633}" dt="2025-03-13T01:23:36.050" v="1817" actId="20577"/>
          <ac:spMkLst>
            <pc:docMk/>
            <pc:sldMk cId="3570311439" sldId="2145708614"/>
            <ac:spMk id="2" creationId="{0B4502C9-EE68-585A-D7A8-C81EB81CAA08}"/>
          </ac:spMkLst>
        </pc:spChg>
        <pc:picChg chg="add mod">
          <ac:chgData name="Adhikari, Surendra (US 329A)" userId="97c54380-3ef0-42e6-92b4-5645f348098a" providerId="ADAL" clId="{96874AEE-6BB4-4644-A4E8-70A58C5B5633}" dt="2025-03-13T04:28:35.691" v="2815" actId="1076"/>
          <ac:picMkLst>
            <pc:docMk/>
            <pc:sldMk cId="3570311439" sldId="2145708614"/>
            <ac:picMk id="9" creationId="{8C2EEABB-BB5A-2A3F-6C3B-4A7F7359E4E9}"/>
          </ac:picMkLst>
        </pc:picChg>
        <pc:picChg chg="add mod">
          <ac:chgData name="Adhikari, Surendra (US 329A)" userId="97c54380-3ef0-42e6-92b4-5645f348098a" providerId="ADAL" clId="{96874AEE-6BB4-4644-A4E8-70A58C5B5633}" dt="2025-03-13T04:28:57.665" v="2820" actId="1076"/>
          <ac:picMkLst>
            <pc:docMk/>
            <pc:sldMk cId="3570311439" sldId="2145708614"/>
            <ac:picMk id="11" creationId="{A91B86E4-B257-A799-5830-812C96AB5D0C}"/>
          </ac:picMkLst>
        </pc:picChg>
      </pc:sldChg>
      <pc:sldChg chg="addSp delSp modSp add mod">
        <pc:chgData name="Adhikari, Surendra (US 329A)" userId="97c54380-3ef0-42e6-92b4-5645f348098a" providerId="ADAL" clId="{96874AEE-6BB4-4644-A4E8-70A58C5B5633}" dt="2025-03-13T04:30:37.728" v="2836" actId="20577"/>
        <pc:sldMkLst>
          <pc:docMk/>
          <pc:sldMk cId="2061382022" sldId="2145708615"/>
        </pc:sldMkLst>
        <pc:spChg chg="mod">
          <ac:chgData name="Adhikari, Surendra (US 329A)" userId="97c54380-3ef0-42e6-92b4-5645f348098a" providerId="ADAL" clId="{96874AEE-6BB4-4644-A4E8-70A58C5B5633}" dt="2025-03-13T04:30:37.728" v="2836" actId="20577"/>
          <ac:spMkLst>
            <pc:docMk/>
            <pc:sldMk cId="2061382022" sldId="2145708615"/>
            <ac:spMk id="2" creationId="{6D358D29-0452-2058-1309-C03FD8B27591}"/>
          </ac:spMkLst>
        </pc:spChg>
        <pc:picChg chg="add mod">
          <ac:chgData name="Adhikari, Surendra (US 329A)" userId="97c54380-3ef0-42e6-92b4-5645f348098a" providerId="ADAL" clId="{96874AEE-6BB4-4644-A4E8-70A58C5B5633}" dt="2025-03-13T04:30:28.725" v="2834" actId="1076"/>
          <ac:picMkLst>
            <pc:docMk/>
            <pc:sldMk cId="2061382022" sldId="2145708615"/>
            <ac:picMk id="7" creationId="{11D57732-B105-5995-8133-41687643A181}"/>
          </ac:picMkLst>
        </pc:picChg>
        <pc:picChg chg="add mod">
          <ac:chgData name="Adhikari, Surendra (US 329A)" userId="97c54380-3ef0-42e6-92b4-5645f348098a" providerId="ADAL" clId="{96874AEE-6BB4-4644-A4E8-70A58C5B5633}" dt="2025-03-13T04:30:14.757" v="2830" actId="167"/>
          <ac:picMkLst>
            <pc:docMk/>
            <pc:sldMk cId="2061382022" sldId="2145708615"/>
            <ac:picMk id="9" creationId="{EFB9D3E6-C3CF-418D-38AD-57747F9FA642}"/>
          </ac:picMkLst>
        </pc:picChg>
      </pc:sldChg>
      <pc:sldChg chg="addSp delSp modSp add mod">
        <pc:chgData name="Adhikari, Surendra (US 329A)" userId="97c54380-3ef0-42e6-92b4-5645f348098a" providerId="ADAL" clId="{96874AEE-6BB4-4644-A4E8-70A58C5B5633}" dt="2025-03-13T04:31:25.451" v="2844" actId="1076"/>
        <pc:sldMkLst>
          <pc:docMk/>
          <pc:sldMk cId="2975771476" sldId="2145708616"/>
        </pc:sldMkLst>
        <pc:spChg chg="mod">
          <ac:chgData name="Adhikari, Surendra (US 329A)" userId="97c54380-3ef0-42e6-92b4-5645f348098a" providerId="ADAL" clId="{96874AEE-6BB4-4644-A4E8-70A58C5B5633}" dt="2025-03-13T04:30:44.512" v="2839" actId="20577"/>
          <ac:spMkLst>
            <pc:docMk/>
            <pc:sldMk cId="2975771476" sldId="2145708616"/>
            <ac:spMk id="2" creationId="{A1978105-F999-A050-A69D-7443BA15EBA1}"/>
          </ac:spMkLst>
        </pc:spChg>
        <pc:picChg chg="add mod">
          <ac:chgData name="Adhikari, Surendra (US 329A)" userId="97c54380-3ef0-42e6-92b4-5645f348098a" providerId="ADAL" clId="{96874AEE-6BB4-4644-A4E8-70A58C5B5633}" dt="2025-03-13T04:31:11.476" v="2842" actId="1076"/>
          <ac:picMkLst>
            <pc:docMk/>
            <pc:sldMk cId="2975771476" sldId="2145708616"/>
            <ac:picMk id="7" creationId="{1E9FFDFD-2D6C-AA9E-7FB6-8E50278D60C0}"/>
          </ac:picMkLst>
        </pc:picChg>
        <pc:picChg chg="add mod">
          <ac:chgData name="Adhikari, Surendra (US 329A)" userId="97c54380-3ef0-42e6-92b4-5645f348098a" providerId="ADAL" clId="{96874AEE-6BB4-4644-A4E8-70A58C5B5633}" dt="2025-03-13T04:31:25.451" v="2844" actId="1076"/>
          <ac:picMkLst>
            <pc:docMk/>
            <pc:sldMk cId="2975771476" sldId="2145708616"/>
            <ac:picMk id="9" creationId="{DDD32160-2224-8FB8-0AFB-F68CB2847538}"/>
          </ac:picMkLst>
        </pc:picChg>
      </pc:sldChg>
      <pc:sldChg chg="modSp new mod">
        <pc:chgData name="Adhikari, Surendra (US 329A)" userId="97c54380-3ef0-42e6-92b4-5645f348098a" providerId="ADAL" clId="{96874AEE-6BB4-4644-A4E8-70A58C5B5633}" dt="2025-03-13T04:06:21.483" v="2698" actId="6549"/>
        <pc:sldMkLst>
          <pc:docMk/>
          <pc:sldMk cId="2157728465" sldId="2145708617"/>
        </pc:sldMkLst>
        <pc:spChg chg="mod">
          <ac:chgData name="Adhikari, Surendra (US 329A)" userId="97c54380-3ef0-42e6-92b4-5645f348098a" providerId="ADAL" clId="{96874AEE-6BB4-4644-A4E8-70A58C5B5633}" dt="2025-03-13T04:06:21.483" v="2698" actId="6549"/>
          <ac:spMkLst>
            <pc:docMk/>
            <pc:sldMk cId="2157728465" sldId="2145708617"/>
            <ac:spMk id="2" creationId="{AAC8F6BC-7F91-9489-FF8E-56EC4E088834}"/>
          </ac:spMkLst>
        </pc:spChg>
        <pc:spChg chg="mod">
          <ac:chgData name="Adhikari, Surendra (US 329A)" userId="97c54380-3ef0-42e6-92b4-5645f348098a" providerId="ADAL" clId="{96874AEE-6BB4-4644-A4E8-70A58C5B5633}" dt="2025-03-13T02:23:36.545" v="2625" actId="20577"/>
          <ac:spMkLst>
            <pc:docMk/>
            <pc:sldMk cId="2157728465" sldId="2145708617"/>
            <ac:spMk id="3" creationId="{A83A0453-D42C-AF87-B967-CAB5507A1834}"/>
          </ac:spMkLst>
        </pc:spChg>
      </pc:sldChg>
      <pc:sldChg chg="addSp delSp modSp new add del mod">
        <pc:chgData name="Adhikari, Surendra (US 329A)" userId="97c54380-3ef0-42e6-92b4-5645f348098a" providerId="ADAL" clId="{96874AEE-6BB4-4644-A4E8-70A58C5B5633}" dt="2025-03-13T13:07:34.054" v="3347" actId="1038"/>
        <pc:sldMkLst>
          <pc:docMk/>
          <pc:sldMk cId="2708745008" sldId="2145708618"/>
        </pc:sldMkLst>
        <pc:spChg chg="add mod">
          <ac:chgData name="Adhikari, Surendra (US 329A)" userId="97c54380-3ef0-42e6-92b4-5645f348098a" providerId="ADAL" clId="{96874AEE-6BB4-4644-A4E8-70A58C5B5633}" dt="2025-03-13T13:07:34.054" v="3347" actId="1038"/>
          <ac:spMkLst>
            <pc:docMk/>
            <pc:sldMk cId="2708745008" sldId="2145708618"/>
            <ac:spMk id="13" creationId="{11E68612-8EB4-034C-3B16-9D9DA3D36603}"/>
          </ac:spMkLst>
        </pc:spChg>
        <pc:spChg chg="add mod">
          <ac:chgData name="Adhikari, Surendra (US 329A)" userId="97c54380-3ef0-42e6-92b4-5645f348098a" providerId="ADAL" clId="{96874AEE-6BB4-4644-A4E8-70A58C5B5633}" dt="2025-03-13T13:06:50.555" v="3316" actId="1038"/>
          <ac:spMkLst>
            <pc:docMk/>
            <pc:sldMk cId="2708745008" sldId="2145708618"/>
            <ac:spMk id="14" creationId="{71D06E77-33D1-A23B-D9E8-A694936F09FA}"/>
          </ac:spMkLst>
        </pc:spChg>
        <pc:picChg chg="add mod modCrop">
          <ac:chgData name="Adhikari, Surendra (US 329A)" userId="97c54380-3ef0-42e6-92b4-5645f348098a" providerId="ADAL" clId="{96874AEE-6BB4-4644-A4E8-70A58C5B5633}" dt="2025-03-13T01:08:28.359" v="1656" actId="1076"/>
          <ac:picMkLst>
            <pc:docMk/>
            <pc:sldMk cId="2708745008" sldId="2145708618"/>
            <ac:picMk id="4" creationId="{11990AED-C889-C809-85A0-D2123962FEFF}"/>
          </ac:picMkLst>
        </pc:picChg>
        <pc:picChg chg="add mod">
          <ac:chgData name="Adhikari, Surendra (US 329A)" userId="97c54380-3ef0-42e6-92b4-5645f348098a" providerId="ADAL" clId="{96874AEE-6BB4-4644-A4E8-70A58C5B5633}" dt="2025-03-13T13:06:14.157" v="3284" actId="1076"/>
          <ac:picMkLst>
            <pc:docMk/>
            <pc:sldMk cId="2708745008" sldId="2145708618"/>
            <ac:picMk id="8" creationId="{BA9EB407-0822-A271-8685-35BA0D661B48}"/>
          </ac:picMkLst>
        </pc:picChg>
        <pc:cxnChg chg="add mod">
          <ac:chgData name="Adhikari, Surendra (US 329A)" userId="97c54380-3ef0-42e6-92b4-5645f348098a" providerId="ADAL" clId="{96874AEE-6BB4-4644-A4E8-70A58C5B5633}" dt="2025-03-13T13:07:27.695" v="3332" actId="1038"/>
          <ac:cxnSpMkLst>
            <pc:docMk/>
            <pc:sldMk cId="2708745008" sldId="2145708618"/>
            <ac:cxnSpMk id="11" creationId="{E1927F92-0394-6A88-4D6A-640ED6BDDF21}"/>
          </ac:cxnSpMkLst>
        </pc:cxnChg>
        <pc:cxnChg chg="add mod">
          <ac:chgData name="Adhikari, Surendra (US 329A)" userId="97c54380-3ef0-42e6-92b4-5645f348098a" providerId="ADAL" clId="{96874AEE-6BB4-4644-A4E8-70A58C5B5633}" dt="2025-03-13T13:07:00.475" v="3317" actId="1582"/>
          <ac:cxnSpMkLst>
            <pc:docMk/>
            <pc:sldMk cId="2708745008" sldId="2145708618"/>
            <ac:cxnSpMk id="15" creationId="{69048E41-D51B-F038-5E6C-5AFABA149B6D}"/>
          </ac:cxnSpMkLst>
        </pc:cxnChg>
      </pc:sldChg>
      <pc:sldChg chg="addSp delSp modSp new del mod">
        <pc:chgData name="Adhikari, Surendra (US 329A)" userId="97c54380-3ef0-42e6-92b4-5645f348098a" providerId="ADAL" clId="{96874AEE-6BB4-4644-A4E8-70A58C5B5633}" dt="2025-03-13T04:24:19.089" v="2782" actId="2696"/>
        <pc:sldMkLst>
          <pc:docMk/>
          <pc:sldMk cId="59039481" sldId="2145708619"/>
        </pc:sldMkLst>
      </pc:sldChg>
      <pc:sldChg chg="addSp delSp modSp new mod">
        <pc:chgData name="Adhikari, Surendra (US 329A)" userId="97c54380-3ef0-42e6-92b4-5645f348098a" providerId="ADAL" clId="{96874AEE-6BB4-4644-A4E8-70A58C5B5633}" dt="2025-03-13T04:26:55.296" v="2802" actId="478"/>
        <pc:sldMkLst>
          <pc:docMk/>
          <pc:sldMk cId="320693587" sldId="2145708620"/>
        </pc:sldMkLst>
        <pc:picChg chg="add mod">
          <ac:chgData name="Adhikari, Surendra (US 329A)" userId="97c54380-3ef0-42e6-92b4-5645f348098a" providerId="ADAL" clId="{96874AEE-6BB4-4644-A4E8-70A58C5B5633}" dt="2025-03-13T04:26:53.390" v="2801" actId="167"/>
          <ac:picMkLst>
            <pc:docMk/>
            <pc:sldMk cId="320693587" sldId="2145708620"/>
            <ac:picMk id="8" creationId="{78D4C6B9-9998-14FE-F1BB-BC0023658404}"/>
          </ac:picMkLst>
        </pc:picChg>
        <pc:picChg chg="add mod">
          <ac:chgData name="Adhikari, Surendra (US 329A)" userId="97c54380-3ef0-42e6-92b4-5645f348098a" providerId="ADAL" clId="{96874AEE-6BB4-4644-A4E8-70A58C5B5633}" dt="2025-03-13T04:26:27.771" v="2795" actId="167"/>
          <ac:picMkLst>
            <pc:docMk/>
            <pc:sldMk cId="320693587" sldId="2145708620"/>
            <ac:picMk id="12" creationId="{DD1D732A-9DEB-FFE4-0DAA-C44CAC9DE74C}"/>
          </ac:picMkLst>
        </pc:picChg>
      </pc:sldChg>
      <pc:sldChg chg="addSp delSp modSp new del mod">
        <pc:chgData name="Adhikari, Surendra (US 329A)" userId="97c54380-3ef0-42e6-92b4-5645f348098a" providerId="ADAL" clId="{96874AEE-6BB4-4644-A4E8-70A58C5B5633}" dt="2025-03-13T04:28:02.045" v="2812" actId="2696"/>
        <pc:sldMkLst>
          <pc:docMk/>
          <pc:sldMk cId="656761707" sldId="2145708621"/>
        </pc:sldMkLst>
      </pc:sldChg>
      <pc:sldChg chg="addSp delSp modSp new mod">
        <pc:chgData name="Adhikari, Surendra (US 329A)" userId="97c54380-3ef0-42e6-92b4-5645f348098a" providerId="ADAL" clId="{96874AEE-6BB4-4644-A4E8-70A58C5B5633}" dt="2025-03-13T04:29:35.034" v="2825" actId="1076"/>
        <pc:sldMkLst>
          <pc:docMk/>
          <pc:sldMk cId="3204360456" sldId="2145708622"/>
        </pc:sldMkLst>
        <pc:picChg chg="add mod">
          <ac:chgData name="Adhikari, Surendra (US 329A)" userId="97c54380-3ef0-42e6-92b4-5645f348098a" providerId="ADAL" clId="{96874AEE-6BB4-4644-A4E8-70A58C5B5633}" dt="2025-03-13T04:29:35.034" v="2825" actId="1076"/>
          <ac:picMkLst>
            <pc:docMk/>
            <pc:sldMk cId="3204360456" sldId="2145708622"/>
            <ac:picMk id="5" creationId="{7016DD45-5F1B-76AC-F45D-68ACF4B52419}"/>
          </ac:picMkLst>
        </pc:picChg>
        <pc:picChg chg="add mod">
          <ac:chgData name="Adhikari, Surendra (US 329A)" userId="97c54380-3ef0-42e6-92b4-5645f348098a" providerId="ADAL" clId="{96874AEE-6BB4-4644-A4E8-70A58C5B5633}" dt="2025-03-13T04:29:30.565" v="2823" actId="1076"/>
          <ac:picMkLst>
            <pc:docMk/>
            <pc:sldMk cId="3204360456" sldId="2145708622"/>
            <ac:picMk id="7" creationId="{7F5D9025-D31E-9B53-F6B1-13D6D3F9411D}"/>
          </ac:picMkLst>
        </pc:picChg>
      </pc:sldChg>
      <pc:sldChg chg="addSp delSp modSp new mod">
        <pc:chgData name="Adhikari, Surendra (US 329A)" userId="97c54380-3ef0-42e6-92b4-5645f348098a" providerId="ADAL" clId="{96874AEE-6BB4-4644-A4E8-70A58C5B5633}" dt="2025-03-13T04:32:06.510" v="2850" actId="1076"/>
        <pc:sldMkLst>
          <pc:docMk/>
          <pc:sldMk cId="3849346606" sldId="2145708623"/>
        </pc:sldMkLst>
        <pc:spChg chg="mod">
          <ac:chgData name="Adhikari, Surendra (US 329A)" userId="97c54380-3ef0-42e6-92b4-5645f348098a" providerId="ADAL" clId="{96874AEE-6BB4-4644-A4E8-70A58C5B5633}" dt="2025-03-13T04:06:02.222" v="2697" actId="20577"/>
          <ac:spMkLst>
            <pc:docMk/>
            <pc:sldMk cId="3849346606" sldId="2145708623"/>
            <ac:spMk id="2" creationId="{DEBC5809-536A-9796-D844-5E21161869D6}"/>
          </ac:spMkLst>
        </pc:spChg>
        <pc:picChg chg="add mod">
          <ac:chgData name="Adhikari, Surendra (US 329A)" userId="97c54380-3ef0-42e6-92b4-5645f348098a" providerId="ADAL" clId="{96874AEE-6BB4-4644-A4E8-70A58C5B5633}" dt="2025-03-13T04:31:57.867" v="2848" actId="167"/>
          <ac:picMkLst>
            <pc:docMk/>
            <pc:sldMk cId="3849346606" sldId="2145708623"/>
            <ac:picMk id="5" creationId="{FFFEF7A5-906D-1485-1F2C-FECFF10E1B18}"/>
          </ac:picMkLst>
        </pc:picChg>
        <pc:picChg chg="add mod">
          <ac:chgData name="Adhikari, Surendra (US 329A)" userId="97c54380-3ef0-42e6-92b4-5645f348098a" providerId="ADAL" clId="{96874AEE-6BB4-4644-A4E8-70A58C5B5633}" dt="2025-03-13T04:32:06.510" v="2850" actId="1076"/>
          <ac:picMkLst>
            <pc:docMk/>
            <pc:sldMk cId="3849346606" sldId="2145708623"/>
            <ac:picMk id="7" creationId="{1137052A-9592-80AE-0E60-7C53D28CD1AA}"/>
          </ac:picMkLst>
        </pc:picChg>
      </pc:sldChg>
      <pc:sldChg chg="addSp delSp modSp add mod">
        <pc:chgData name="Adhikari, Surendra (US 329A)" userId="97c54380-3ef0-42e6-92b4-5645f348098a" providerId="ADAL" clId="{96874AEE-6BB4-4644-A4E8-70A58C5B5633}" dt="2025-03-13T04:19:04.667" v="2774" actId="1076"/>
        <pc:sldMkLst>
          <pc:docMk/>
          <pc:sldMk cId="2194936350" sldId="2145708624"/>
        </pc:sldMkLst>
        <pc:picChg chg="mod">
          <ac:chgData name="Adhikari, Surendra (US 329A)" userId="97c54380-3ef0-42e6-92b4-5645f348098a" providerId="ADAL" clId="{96874AEE-6BB4-4644-A4E8-70A58C5B5633}" dt="2025-03-13T04:19:02.651" v="2773" actId="1076"/>
          <ac:picMkLst>
            <pc:docMk/>
            <pc:sldMk cId="2194936350" sldId="2145708624"/>
            <ac:picMk id="5" creationId="{E7817853-4585-AE48-5C4B-F8D1316E1CFC}"/>
          </ac:picMkLst>
        </pc:picChg>
        <pc:picChg chg="add mod">
          <ac:chgData name="Adhikari, Surendra (US 329A)" userId="97c54380-3ef0-42e6-92b4-5645f348098a" providerId="ADAL" clId="{96874AEE-6BB4-4644-A4E8-70A58C5B5633}" dt="2025-03-13T04:19:04.667" v="2774" actId="1076"/>
          <ac:picMkLst>
            <pc:docMk/>
            <pc:sldMk cId="2194936350" sldId="2145708624"/>
            <ac:picMk id="6" creationId="{E001B9E8-E63C-2D4B-B8CD-F44645E63EB2}"/>
          </ac:picMkLst>
        </pc:picChg>
      </pc:sldChg>
      <pc:sldChg chg="addSp delSp modSp add mod">
        <pc:chgData name="Adhikari, Surendra (US 329A)" userId="97c54380-3ef0-42e6-92b4-5645f348098a" providerId="ADAL" clId="{96874AEE-6BB4-4644-A4E8-70A58C5B5633}" dt="2025-03-13T04:27:32.032" v="2809" actId="478"/>
        <pc:sldMkLst>
          <pc:docMk/>
          <pc:sldMk cId="1678679162" sldId="2145708625"/>
        </pc:sldMkLst>
        <pc:picChg chg="add mod">
          <ac:chgData name="Adhikari, Surendra (US 329A)" userId="97c54380-3ef0-42e6-92b4-5645f348098a" providerId="ADAL" clId="{96874AEE-6BB4-4644-A4E8-70A58C5B5633}" dt="2025-03-13T04:27:30.158" v="2808" actId="167"/>
          <ac:picMkLst>
            <pc:docMk/>
            <pc:sldMk cId="1678679162" sldId="2145708625"/>
            <ac:picMk id="2" creationId="{C488557C-F005-7C73-4C60-3A430604CA30}"/>
          </ac:picMkLst>
        </pc:picChg>
      </pc:sldChg>
      <pc:sldChg chg="addSp delSp modSp add del mod">
        <pc:chgData name="Adhikari, Surendra (US 329A)" userId="97c54380-3ef0-42e6-92b4-5645f348098a" providerId="ADAL" clId="{96874AEE-6BB4-4644-A4E8-70A58C5B5633}" dt="2025-03-13T04:25:57.235" v="2790" actId="2696"/>
        <pc:sldMkLst>
          <pc:docMk/>
          <pc:sldMk cId="3316859509" sldId="2145708625"/>
        </pc:sldMkLst>
      </pc:sldChg>
      <pc:sldChg chg="addSp delSp modSp new mod">
        <pc:chgData name="Adhikari, Surendra (US 329A)" userId="97c54380-3ef0-42e6-92b4-5645f348098a" providerId="ADAL" clId="{96874AEE-6BB4-4644-A4E8-70A58C5B5633}" dt="2025-03-13T04:46:31.093" v="3262" actId="122"/>
        <pc:sldMkLst>
          <pc:docMk/>
          <pc:sldMk cId="424003041" sldId="2145708626"/>
        </pc:sldMkLst>
        <pc:spChg chg="add mod">
          <ac:chgData name="Adhikari, Surendra (US 329A)" userId="97c54380-3ef0-42e6-92b4-5645f348098a" providerId="ADAL" clId="{96874AEE-6BB4-4644-A4E8-70A58C5B5633}" dt="2025-03-13T04:46:31.093" v="3262" actId="122"/>
          <ac:spMkLst>
            <pc:docMk/>
            <pc:sldMk cId="424003041" sldId="2145708626"/>
            <ac:spMk id="4" creationId="{BD963665-0F8B-5423-E9A7-0CA8C1CDE813}"/>
          </ac:spMkLst>
        </pc:spChg>
        <pc:spChg chg="add mod">
          <ac:chgData name="Adhikari, Surendra (US 329A)" userId="97c54380-3ef0-42e6-92b4-5645f348098a" providerId="ADAL" clId="{96874AEE-6BB4-4644-A4E8-70A58C5B5633}" dt="2025-03-13T04:46:25.721" v="3261" actId="122"/>
          <ac:spMkLst>
            <pc:docMk/>
            <pc:sldMk cId="424003041" sldId="2145708626"/>
            <ac:spMk id="5" creationId="{B27B8FA8-9009-C213-4101-864933B654DF}"/>
          </ac:spMkLst>
        </pc:spChg>
        <pc:picChg chg="add mod">
          <ac:chgData name="Adhikari, Surendra (US 329A)" userId="97c54380-3ef0-42e6-92b4-5645f348098a" providerId="ADAL" clId="{96874AEE-6BB4-4644-A4E8-70A58C5B5633}" dt="2025-03-13T04:45:59.756" v="3257" actId="1076"/>
          <ac:picMkLst>
            <pc:docMk/>
            <pc:sldMk cId="424003041" sldId="2145708626"/>
            <ac:picMk id="12290" creationId="{480A32C6-D652-DF0D-1454-07B9C1E2B50C}"/>
          </ac:picMkLst>
        </pc:picChg>
        <pc:picChg chg="add mod">
          <ac:chgData name="Adhikari, Surendra (US 329A)" userId="97c54380-3ef0-42e6-92b4-5645f348098a" providerId="ADAL" clId="{96874AEE-6BB4-4644-A4E8-70A58C5B5633}" dt="2025-03-13T04:46:12.447" v="3259" actId="1076"/>
          <ac:picMkLst>
            <pc:docMk/>
            <pc:sldMk cId="424003041" sldId="2145708626"/>
            <ac:picMk id="12292" creationId="{C1B9A64F-2C1E-0D15-6293-628BEA698278}"/>
          </ac:picMkLst>
        </pc:picChg>
      </pc:sldChg>
      <pc:sldChg chg="add del">
        <pc:chgData name="Adhikari, Surendra (US 329A)" userId="97c54380-3ef0-42e6-92b4-5645f348098a" providerId="ADAL" clId="{96874AEE-6BB4-4644-A4E8-70A58C5B5633}" dt="2025-03-13T04:28:56.260" v="2819"/>
        <pc:sldMkLst>
          <pc:docMk/>
          <pc:sldMk cId="4069335327" sldId="2145708627"/>
        </pc:sldMkLst>
      </pc:sldChg>
    </pc:docChg>
  </pc:docChgLst>
  <pc:docChgLst>
    <pc:chgData name="Patrizia TAVELLA" userId="07821270-e5f2-4652-ae84-7821a1f50ba6" providerId="ADAL" clId="{2ED27B5F-729E-4B20-A514-26F85C43B18C}"/>
    <pc:docChg chg="modSld">
      <pc:chgData name="Patrizia TAVELLA" userId="07821270-e5f2-4652-ae84-7821a1f50ba6" providerId="ADAL" clId="{2ED27B5F-729E-4B20-A514-26F85C43B18C}" dt="2025-03-17T09:58:02.166" v="4" actId="1076"/>
      <pc:docMkLst>
        <pc:docMk/>
      </pc:docMkLst>
      <pc:sldChg chg="modSp mod">
        <pc:chgData name="Patrizia TAVELLA" userId="07821270-e5f2-4652-ae84-7821a1f50ba6" providerId="ADAL" clId="{2ED27B5F-729E-4B20-A514-26F85C43B18C}" dt="2025-03-17T09:58:02.166" v="4" actId="1076"/>
        <pc:sldMkLst>
          <pc:docMk/>
          <pc:sldMk cId="2708745008" sldId="2145708618"/>
        </pc:sldMkLst>
        <pc:picChg chg="mod">
          <ac:chgData name="Patrizia TAVELLA" userId="07821270-e5f2-4652-ae84-7821a1f50ba6" providerId="ADAL" clId="{2ED27B5F-729E-4B20-A514-26F85C43B18C}" dt="2025-03-17T09:58:02.166" v="4" actId="1076"/>
          <ac:picMkLst>
            <pc:docMk/>
            <pc:sldMk cId="2708745008" sldId="2145708618"/>
            <ac:picMk id="4" creationId="{11990AED-C889-C809-85A0-D2123962FE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AA548-EE8B-CA4D-8A32-CBC21120777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6B32-56A8-8D41-A39F-F558787A56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5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743F-2541-EF4F-BE0B-FDF61CCEB6C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42E3-0270-5C4D-8128-A34C30CCCD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hyperlink" Target="https://space-geodesy.nasa.gov/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surendra.Adhikari@jpl.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AED8E-EF2F-26AD-77C3-0F746E0A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3" y="0"/>
            <a:ext cx="4301839" cy="6475615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© 2025 California Institute of Technology.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Government sponsorship acknowledged.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/>
              <a:t>Climate contributions to LOD change in the recent and coming decades</a:t>
            </a:r>
            <a:br>
              <a:rPr lang="en-US" sz="3200" dirty="0"/>
            </a:br>
            <a:br>
              <a:rPr lang="en-US" sz="3000" dirty="0"/>
            </a:br>
            <a:r>
              <a:rPr lang="en-US" sz="1600" b="1" dirty="0"/>
              <a:t>Surendra Adhikari</a:t>
            </a:r>
            <a:br>
              <a:rPr lang="en-US" sz="1600" dirty="0"/>
            </a:br>
            <a:r>
              <a:rPr lang="en-US" sz="1600" dirty="0"/>
              <a:t>Jet Propulsion Laboratory, </a:t>
            </a:r>
            <a:br>
              <a:rPr lang="en-US" sz="1600" dirty="0"/>
            </a:br>
            <a:r>
              <a:rPr lang="en-US" sz="1600" dirty="0"/>
              <a:t>California Institute of Technology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hlinkClick r:id="rId4"/>
              </a:rPr>
              <a:t>surendra.Adhikari@jpl.nasa.gov</a:t>
            </a:r>
            <a:r>
              <a:rPr lang="en-US" sz="1600" dirty="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UT1_1280x720.m4v">
            <a:hlinkClick r:id="" action="ppaction://media"/>
            <a:extLst>
              <a:ext uri="{FF2B5EF4-FFF2-40B4-BE49-F238E27FC236}">
                <a16:creationId xmlns:a16="http://schemas.microsoft.com/office/drawing/2014/main" id="{B3D2A5D3-43A7-3F0A-AC83-BCED2454EC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3905" r="21229"/>
          <a:stretch/>
        </p:blipFill>
        <p:spPr>
          <a:xfrm>
            <a:off x="5502784" y="0"/>
            <a:ext cx="668921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7FFBBD-A098-40E6-EB77-BECB792EF6F4}"/>
              </a:ext>
            </a:extLst>
          </p:cNvPr>
          <p:cNvSpPr/>
          <p:nvPr/>
        </p:nvSpPr>
        <p:spPr>
          <a:xfrm>
            <a:off x="5502784" y="6683188"/>
            <a:ext cx="6689216" cy="174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NASA/GSFC Scientific Visualization Studio: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https://space-geodesy.nasa.gov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7016DD45-5F1B-76AC-F45D-68ACF4B5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78" y="1365250"/>
            <a:ext cx="5600700" cy="4127500"/>
          </a:xfrm>
          <a:prstGeom prst="rect">
            <a:avLst/>
          </a:prstGeom>
        </p:spPr>
      </p:pic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7F5D9025-D31E-9B53-F6B1-13D6D3F9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2" y="1365250"/>
            <a:ext cx="5600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6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1FFC-7024-FD22-083B-FBABB60E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EFB9D3E6-C3CF-418D-38AD-57747F9F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7" y="1690688"/>
            <a:ext cx="5524500" cy="412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58D29-0452-2058-1309-C03FD8B2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glaciers</a:t>
            </a:r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11D57732-B105-5995-8133-41687643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33" y="1690688"/>
            <a:ext cx="5524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8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54A49-CE5B-454E-23BA-39D9BAEF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8105-F999-A050-A69D-7443BA15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Terrestrial water storage</a:t>
            </a:r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1E9FFDFD-2D6C-AA9E-7FB6-8E50278D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7" y="1690688"/>
            <a:ext cx="5130800" cy="4127500"/>
          </a:xfrm>
          <a:prstGeom prst="rect">
            <a:avLst/>
          </a:prstGeom>
        </p:spPr>
      </p:pic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DDD32160-2224-8FB8-0AFB-F68CB284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185" y="1690688"/>
            <a:ext cx="5524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FFFEF7A5-906D-1485-1F2C-FECFF10E1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7" y="1690688"/>
            <a:ext cx="5435600" cy="412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C5809-536A-9796-D844-5E211618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all</a:t>
            </a:r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1137052A-9592-80AE-0E60-7C53D28C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33" y="1690688"/>
            <a:ext cx="5435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52FF-8257-A9A4-E8F8-6BF651EB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4C02-39E9-F45A-FE07-231BE354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111"/>
            <a:ext cx="5699234" cy="3760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What is the main causes of Earth rotation irregularity that you have considered?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Climatic processes responsible for large-scale surface and sub-surface mass transport.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Which other causes of irregularity do you think may be dominant?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[Climate base is well covered.] Core contributions? </a:t>
            </a:r>
            <a:endParaRPr lang="en-US" sz="20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[Climate contributions to] LOD and uncertainty for the next decades?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See figure. 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CCB95909-CD83-5BF2-7766-56CAEC78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37" y="1825625"/>
            <a:ext cx="5435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F6BC-7F91-9489-FF8E-56EC4E08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0453-D42C-AF87-B967-CAB5507A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984971" cy="42925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Climate =&gt; lateral ice/water mass transport on Earth’s surface on seasonal to centennial timescales, including induced solid Earth response. </a:t>
            </a:r>
          </a:p>
          <a:p>
            <a:endParaRPr lang="en-US" dirty="0"/>
          </a:p>
          <a:p>
            <a:r>
              <a:rPr lang="en-US" dirty="0"/>
              <a:t>Focus on 25 years in the past and future</a:t>
            </a:r>
          </a:p>
          <a:p>
            <a:endParaRPr lang="en-US" dirty="0"/>
          </a:p>
          <a:p>
            <a:r>
              <a:rPr lang="en-US" dirty="0"/>
              <a:t>A detail account of how we go about computing LOD for Greenland Ice Sheet </a:t>
            </a:r>
          </a:p>
          <a:p>
            <a:endParaRPr lang="en-US" dirty="0"/>
          </a:p>
          <a:p>
            <a:r>
              <a:rPr lang="en-US" dirty="0"/>
              <a:t>Results for Antarctic Ice Sheet, global glaciers, and terrestrial water storage</a:t>
            </a:r>
          </a:p>
          <a:p>
            <a:endParaRPr lang="en-US" dirty="0"/>
          </a:p>
          <a:p>
            <a:r>
              <a:rPr lang="en-US" dirty="0"/>
              <a:t>Total climate-induced signals and uncertainties. </a:t>
            </a:r>
          </a:p>
        </p:txBody>
      </p:sp>
    </p:spTree>
    <p:extLst>
      <p:ext uri="{BB962C8B-B14F-4D97-AF65-F5344CB8AC3E}">
        <p14:creationId xmlns:p14="http://schemas.microsoft.com/office/powerpoint/2010/main" val="215772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11990AED-C889-C809-85A0-D2123962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03"/>
          <a:stretch/>
        </p:blipFill>
        <p:spPr>
          <a:xfrm>
            <a:off x="381775" y="1253830"/>
            <a:ext cx="5417455" cy="4672207"/>
          </a:xfrm>
          <a:prstGeom prst="rect">
            <a:avLst/>
          </a:prstGeom>
        </p:spPr>
      </p:pic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BA9EB407-0822-A271-8685-35BA0D66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444" y="1143000"/>
            <a:ext cx="6020972" cy="4572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927F92-0394-6A88-4D6A-640ED6BDDF21}"/>
              </a:ext>
            </a:extLst>
          </p:cNvPr>
          <p:cNvCxnSpPr>
            <a:cxnSpLocks/>
          </p:cNvCxnSpPr>
          <p:nvPr/>
        </p:nvCxnSpPr>
        <p:spPr>
          <a:xfrm flipV="1">
            <a:off x="8473653" y="3822363"/>
            <a:ext cx="0" cy="448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E68612-8EB4-034C-3B16-9D9DA3D36603}"/>
              </a:ext>
            </a:extLst>
          </p:cNvPr>
          <p:cNvSpPr txBox="1"/>
          <p:nvPr/>
        </p:nvSpPr>
        <p:spPr>
          <a:xfrm>
            <a:off x="7792864" y="4287874"/>
            <a:ext cx="222323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Projections start at 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06E77-33D1-A23B-D9E8-A694936F09FA}"/>
              </a:ext>
            </a:extLst>
          </p:cNvPr>
          <p:cNvSpPr txBox="1"/>
          <p:nvPr/>
        </p:nvSpPr>
        <p:spPr>
          <a:xfrm>
            <a:off x="8572748" y="2505899"/>
            <a:ext cx="120731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We are here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048E41-D51B-F038-5E6C-5AFABA149B6D}"/>
              </a:ext>
            </a:extLst>
          </p:cNvPr>
          <p:cNvCxnSpPr>
            <a:cxnSpLocks/>
          </p:cNvCxnSpPr>
          <p:nvPr/>
        </p:nvCxnSpPr>
        <p:spPr>
          <a:xfrm>
            <a:off x="9167458" y="2844453"/>
            <a:ext cx="0" cy="4883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4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E50E-A28B-5874-2FDD-06E10C01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Greenland Ice Sheet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B6E155-4C82-9D63-53F8-D6EDE920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288"/>
            <a:ext cx="2692535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59DB9-DF81-080D-9916-00490A05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99" y="2147888"/>
            <a:ext cx="769697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703D-E25C-C2DF-4407-C48A28B36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E7817853-4585-AE48-5C4B-F8D1316E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2" y="1365250"/>
            <a:ext cx="5397500" cy="4127500"/>
          </a:xfrm>
          <a:prstGeom prst="rect">
            <a:avLst/>
          </a:prstGeom>
        </p:spPr>
      </p:pic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E001B9E8-E63C-2D4B-B8CD-F44645E6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78" y="1365250"/>
            <a:ext cx="5524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3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80A32C6-D652-DF0D-1454-07B9C1E2B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7"/>
          <a:stretch/>
        </p:blipFill>
        <p:spPr bwMode="auto">
          <a:xfrm>
            <a:off x="189187" y="1371544"/>
            <a:ext cx="55818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etails are in the caption following the image">
            <a:extLst>
              <a:ext uri="{FF2B5EF4-FFF2-40B4-BE49-F238E27FC236}">
                <a16:creationId xmlns:a16="http://schemas.microsoft.com/office/drawing/2014/main" id="{C1B9A64F-2C1E-0D15-6293-628BEA69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43" y="1371544"/>
            <a:ext cx="56270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63665-0F8B-5423-E9A7-0CA8C1CDE813}"/>
              </a:ext>
            </a:extLst>
          </p:cNvPr>
          <p:cNvSpPr txBox="1"/>
          <p:nvPr/>
        </p:nvSpPr>
        <p:spPr>
          <a:xfrm>
            <a:off x="541717" y="5257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ISMIP6 projections do NOT include committed sea level contributions [</a:t>
            </a:r>
            <a:r>
              <a:rPr lang="en-US" dirty="0" err="1"/>
              <a:t>Goelzer</a:t>
            </a:r>
            <a:r>
              <a:rPr lang="en-US" dirty="0"/>
              <a:t> et al., 2020]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B8FA8-9009-C213-4101-864933B654DF}"/>
              </a:ext>
            </a:extLst>
          </p:cNvPr>
          <p:cNvSpPr txBox="1"/>
          <p:nvPr/>
        </p:nvSpPr>
        <p:spPr>
          <a:xfrm>
            <a:off x="6480017" y="5257800"/>
            <a:ext cx="522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Estimates of committed sea-level contributions using a particular ice-sheet model [</a:t>
            </a:r>
            <a:r>
              <a:rPr lang="en-US" dirty="0" err="1"/>
              <a:t>Nias</a:t>
            </a:r>
            <a:r>
              <a:rPr lang="en-US" dirty="0"/>
              <a:t> et al., 2023]</a:t>
            </a:r>
          </a:p>
        </p:txBody>
      </p:sp>
    </p:spTree>
    <p:extLst>
      <p:ext uri="{BB962C8B-B14F-4D97-AF65-F5344CB8AC3E}">
        <p14:creationId xmlns:p14="http://schemas.microsoft.com/office/powerpoint/2010/main" val="4240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78D4C6B9-9998-14FE-F1BB-BC002365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8" y="1365250"/>
            <a:ext cx="5524500" cy="4127500"/>
          </a:xfrm>
          <a:prstGeom prst="rect">
            <a:avLst/>
          </a:prstGeom>
        </p:spPr>
      </p:pic>
      <p:pic>
        <p:nvPicPr>
          <p:cNvPr id="12" name="Picture 11" descr="Chart, line chart&#10;&#10;AI-generated content may be incorrect.">
            <a:extLst>
              <a:ext uri="{FF2B5EF4-FFF2-40B4-BE49-F238E27FC236}">
                <a16:creationId xmlns:a16="http://schemas.microsoft.com/office/drawing/2014/main" id="{DD1D732A-9DEB-FFE4-0DAA-C44CAC9D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2" y="1365250"/>
            <a:ext cx="5524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3D635-4038-1173-23E4-CB9FD134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AI-generated content may be incorrect.">
            <a:extLst>
              <a:ext uri="{FF2B5EF4-FFF2-40B4-BE49-F238E27FC236}">
                <a16:creationId xmlns:a16="http://schemas.microsoft.com/office/drawing/2014/main" id="{C488557C-F005-7C73-4C60-3A430604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8" y="1365250"/>
            <a:ext cx="5524500" cy="4127500"/>
          </a:xfrm>
          <a:prstGeom prst="rect">
            <a:avLst/>
          </a:prstGeom>
        </p:spPr>
      </p:pic>
      <p:pic>
        <p:nvPicPr>
          <p:cNvPr id="12" name="Picture 11" descr="Chart, line chart&#10;&#10;AI-generated content may be incorrect.">
            <a:extLst>
              <a:ext uri="{FF2B5EF4-FFF2-40B4-BE49-F238E27FC236}">
                <a16:creationId xmlns:a16="http://schemas.microsoft.com/office/drawing/2014/main" id="{ECBAA7C6-685E-1F1F-162B-994C9B03B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2" y="1365250"/>
            <a:ext cx="5524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2EE0D-1C7B-2B08-2E15-EA923AA7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02C9-EE68-585A-D7A8-C81EB81C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Antarctic Ice Sheet</a:t>
            </a:r>
          </a:p>
        </p:txBody>
      </p:sp>
      <p:pic>
        <p:nvPicPr>
          <p:cNvPr id="11" name="Picture 10" descr="Chart, line chart&#10;&#10;AI-generated content may be incorrect.">
            <a:extLst>
              <a:ext uri="{FF2B5EF4-FFF2-40B4-BE49-F238E27FC236}">
                <a16:creationId xmlns:a16="http://schemas.microsoft.com/office/drawing/2014/main" id="{A91B86E4-B257-A799-5830-812C96AB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600700" cy="4127500"/>
          </a:xfrm>
          <a:prstGeom prst="rect">
            <a:avLst/>
          </a:prstGeom>
        </p:spPr>
      </p:pic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8C2EEABB-BB5A-2A3F-6C3B-4A7F7359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2" y="1690688"/>
            <a:ext cx="5600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151520</TotalTime>
  <Words>248</Words>
  <Application>Microsoft Office PowerPoint</Application>
  <PresentationFormat>Grand écran</PresentationFormat>
  <Paragraphs>30</Paragraphs>
  <Slides>14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© 2025 California Institute of Technology.  Government sponsorship acknowledged.  Climate contributions to LOD change in the recent and coming decades  Surendra Adhikari Jet Propulsion Laboratory,  California Institute of Technology   surendra.Adhikari@jpl.nasa.gov </vt:lpstr>
      <vt:lpstr>Outline</vt:lpstr>
      <vt:lpstr>Présentation PowerPoint</vt:lpstr>
      <vt:lpstr>Greenland Ice Sheet</vt:lpstr>
      <vt:lpstr>Présentation PowerPoint</vt:lpstr>
      <vt:lpstr>Présentation PowerPoint</vt:lpstr>
      <vt:lpstr>Présentation PowerPoint</vt:lpstr>
      <vt:lpstr>Présentation PowerPoint</vt:lpstr>
      <vt:lpstr>Antarctic Ice Sheet</vt:lpstr>
      <vt:lpstr>Présentation PowerPoint</vt:lpstr>
      <vt:lpstr>Global glaciers</vt:lpstr>
      <vt:lpstr>Terrestrial water storage</vt:lpstr>
      <vt:lpstr>Sum of all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RINK station</dc:title>
  <dc:creator>Microsoft Office User</dc:creator>
  <cp:lastModifiedBy>Patrizia TAVELLA</cp:lastModifiedBy>
  <cp:revision>3496</cp:revision>
  <cp:lastPrinted>2022-09-25T18:56:21Z</cp:lastPrinted>
  <dcterms:created xsi:type="dcterms:W3CDTF">2016-12-06T16:45:47Z</dcterms:created>
  <dcterms:modified xsi:type="dcterms:W3CDTF">2025-03-17T09:58:06Z</dcterms:modified>
</cp:coreProperties>
</file>